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8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9144000" cy="6858000" type="screen4x3"/>
  <p:notesSz cx="6858000" cy="9144000"/>
  <p:embeddedFontLst>
    <p:embeddedFont>
      <p:font typeface="Century Gothic" panose="020B0502020202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904" y="1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0a0f597b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0a0f597b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005c68b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005c68b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005c68be2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005c68be2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005c68be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005c68be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005c68be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005c68be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005c68be2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005c68be2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005c68be2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005c68be2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005c68be2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005c68be2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005c68be2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005c68be2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0a0f597b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0a0f597b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005c68be2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005c68be2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2"/>
          <p:cNvGrpSpPr/>
          <p:nvPr/>
        </p:nvGrpSpPr>
        <p:grpSpPr>
          <a:xfrm>
            <a:off x="-644959" y="0"/>
            <a:ext cx="10457378" cy="7116923"/>
            <a:chOff x="-644959" y="0"/>
            <a:chExt cx="10457378" cy="7116923"/>
          </a:xfrm>
        </p:grpSpPr>
        <p:grpSp>
          <p:nvGrpSpPr>
            <p:cNvPr id="55" name="Google Shape;55;p2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56" name="Google Shape;56;p2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57" name="Google Shape;57;p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grpSp>
            <p:nvGrpSpPr>
              <p:cNvPr id="60" name="Google Shape;60;p2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61" name="Google Shape;61;p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grpSp>
            <p:nvGrpSpPr>
              <p:cNvPr id="64" name="Google Shape;64;p2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65" name="Google Shape;65;p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sp>
            <p:nvSpPr>
              <p:cNvPr id="68" name="Google Shape;68;p2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71" name="Google Shape;71;p2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/>
              <a:ahLst/>
              <a:cxnLst/>
              <a:rect l="l" t="t" r="r" b="b"/>
              <a:pathLst>
                <a:path w="9144000" h="1175655" extrusionOk="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/>
              <a:ahLst/>
              <a:cxnLst/>
              <a:rect l="l" t="t" r="r" b="b"/>
              <a:pathLst>
                <a:path w="9144000" h="890650" extrusionOk="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/>
              <a:ahLst/>
              <a:cxnLst/>
              <a:rect l="l" t="t" r="r" b="b"/>
              <a:pathLst>
                <a:path w="3004457" h="1211283" extrusionOk="0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/>
              <a:ahLst/>
              <a:cxnLst/>
              <a:rect l="l" t="t" r="r" b="b"/>
              <a:pathLst>
                <a:path w="9144000" h="1478478" extrusionOk="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/>
              <a:ahLst/>
              <a:cxnLst/>
              <a:rect l="l" t="t" r="r" b="b"/>
              <a:pathLst>
                <a:path w="6982691" h="1719942" extrusionOk="0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980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6669"/>
              </a:schemeClr>
            </a:solidFill>
            <a:ln w="12700" cap="flat" cmpd="sng">
              <a:solidFill>
                <a:schemeClr val="lt1">
                  <a:alpha val="784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3920"/>
              </a:schemeClr>
            </a:solidFill>
            <a:ln w="12700" cap="flat" cmpd="sng">
              <a:solidFill>
                <a:schemeClr val="lt1">
                  <a:alpha val="784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588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avLst/>
              <a:gdLst/>
              <a:ahLst/>
              <a:cxnLst/>
              <a:rect l="l" t="t" r="r" b="b"/>
              <a:pathLst>
                <a:path w="1261499" h="1388236" extrusionOk="0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6669"/>
              </a:schemeClr>
            </a:solidFill>
            <a:ln w="12700" cap="flat" cmpd="sng">
              <a:solidFill>
                <a:schemeClr val="lt1">
                  <a:alpha val="784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6669"/>
              </a:schemeClr>
            </a:solidFill>
            <a:ln w="12700" cap="flat" cmpd="sng">
              <a:solidFill>
                <a:schemeClr val="lt1">
                  <a:alpha val="784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980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6669"/>
              </a:schemeClr>
            </a:solidFill>
            <a:ln w="12700" cap="flat" cmpd="sng">
              <a:solidFill>
                <a:schemeClr val="lt1">
                  <a:alpha val="784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avLst/>
              <a:gdLst/>
              <a:ahLst/>
              <a:cxnLst/>
              <a:rect l="l" t="t" r="r" b="b"/>
              <a:pathLst>
                <a:path w="1243407" h="1388236" extrusionOk="0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avLst/>
              <a:gdLst/>
              <a:ahLst/>
              <a:cxnLst/>
              <a:rect l="l" t="t" r="r" b="b"/>
              <a:pathLst>
                <a:path w="1241871" h="1388822" extrusionOk="0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3" name="Google Shape;93;p2"/>
          <p:cNvSpPr/>
          <p:nvPr/>
        </p:nvSpPr>
        <p:spPr>
          <a:xfrm>
            <a:off x="4561242" y="-21511"/>
            <a:ext cx="3679200" cy="6271800"/>
          </a:xfrm>
          <a:prstGeom prst="rect">
            <a:avLst/>
          </a:prstGeom>
          <a:solidFill>
            <a:srgbClr val="F5F5F5"/>
          </a:solidFill>
          <a:ln w="15875" cap="flat" cmpd="sng">
            <a:solidFill>
              <a:srgbClr val="74A5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4649096" y="-21511"/>
            <a:ext cx="3505200" cy="231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" name="Google Shape;95;p2"/>
          <p:cNvSpPr txBox="1">
            <a:spLocks noGrp="1"/>
          </p:cNvSpPr>
          <p:nvPr>
            <p:ph type="ctrTitle"/>
          </p:nvPr>
        </p:nvSpPr>
        <p:spPr>
          <a:xfrm>
            <a:off x="4733365" y="2708476"/>
            <a:ext cx="3313500" cy="17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entury Gothic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"/>
          <p:cNvSpPr txBox="1">
            <a:spLocks noGrp="1"/>
          </p:cNvSpPr>
          <p:nvPr>
            <p:ph type="subTitle" idx="1"/>
          </p:nvPr>
        </p:nvSpPr>
        <p:spPr>
          <a:xfrm>
            <a:off x="4733365" y="4421080"/>
            <a:ext cx="33099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 rtl="0">
              <a:spcBef>
                <a:spcPts val="360"/>
              </a:spcBef>
              <a:spcAft>
                <a:spcPts val="0"/>
              </a:spcAft>
              <a:buSzPts val="1368"/>
              <a:buNone/>
              <a:defRPr sz="1800">
                <a:solidFill>
                  <a:srgbClr val="424242"/>
                </a:solidFill>
              </a:defRPr>
            </a:lvl1pPr>
            <a:lvl2pPr lvl="1" algn="ctr" rtl="0">
              <a:spcBef>
                <a:spcPts val="440"/>
              </a:spcBef>
              <a:spcAft>
                <a:spcPts val="0"/>
              </a:spcAft>
              <a:buSzPts val="1672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400"/>
              </a:spcBef>
              <a:spcAft>
                <a:spcPts val="0"/>
              </a:spcAft>
              <a:buSzPts val="152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360"/>
              </a:spcBef>
              <a:spcAft>
                <a:spcPts val="0"/>
              </a:spcAft>
              <a:buSzPts val="1368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320"/>
              </a:spcBef>
              <a:spcAft>
                <a:spcPts val="0"/>
              </a:spcAft>
              <a:buSzPts val="1216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280"/>
              </a:spcBef>
              <a:spcAft>
                <a:spcPts val="0"/>
              </a:spcAft>
              <a:buSzPts val="1064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280"/>
              </a:spcBef>
              <a:spcAft>
                <a:spcPts val="0"/>
              </a:spcAft>
              <a:buSzPts val="1064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280"/>
              </a:spcBef>
              <a:spcAft>
                <a:spcPts val="0"/>
              </a:spcAft>
              <a:buSzPts val="1064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280"/>
              </a:spcBef>
              <a:spcAft>
                <a:spcPts val="0"/>
              </a:spcAft>
              <a:buSzPts val="106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"/>
          <p:cNvSpPr txBox="1">
            <a:spLocks noGrp="1"/>
          </p:cNvSpPr>
          <p:nvPr>
            <p:ph type="dt" idx="10"/>
          </p:nvPr>
        </p:nvSpPr>
        <p:spPr>
          <a:xfrm>
            <a:off x="4738744" y="1516828"/>
            <a:ext cx="21336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4650889" y="6088284"/>
            <a:ext cx="3505200" cy="8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p2"/>
          <p:cNvSpPr txBox="1">
            <a:spLocks noGrp="1"/>
          </p:cNvSpPr>
          <p:nvPr>
            <p:ph type="ftr" idx="11"/>
          </p:nvPr>
        </p:nvSpPr>
        <p:spPr>
          <a:xfrm>
            <a:off x="5303520" y="5719966"/>
            <a:ext cx="2831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"/>
          <p:cNvSpPr txBox="1">
            <a:spLocks noGrp="1"/>
          </p:cNvSpPr>
          <p:nvPr>
            <p:ph type="sldNum" idx="12"/>
          </p:nvPr>
        </p:nvSpPr>
        <p:spPr>
          <a:xfrm>
            <a:off x="4649096" y="5719966"/>
            <a:ext cx="64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2"/>
          <p:cNvSpPr/>
          <p:nvPr/>
        </p:nvSpPr>
        <p:spPr>
          <a:xfrm>
            <a:off x="4650889" y="6088284"/>
            <a:ext cx="3505200" cy="8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"/>
          <p:cNvSpPr txBox="1">
            <a:spLocks noGrp="1"/>
          </p:cNvSpPr>
          <p:nvPr>
            <p:ph type="title"/>
          </p:nvPr>
        </p:nvSpPr>
        <p:spPr>
          <a:xfrm>
            <a:off x="1043490" y="1027664"/>
            <a:ext cx="702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1"/>
          <p:cNvSpPr txBox="1">
            <a:spLocks noGrp="1"/>
          </p:cNvSpPr>
          <p:nvPr>
            <p:ph type="body" idx="1"/>
          </p:nvPr>
        </p:nvSpPr>
        <p:spPr>
          <a:xfrm rot="5400000">
            <a:off x="2677609" y="689552"/>
            <a:ext cx="3509100" cy="67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15468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1pPr>
            <a:lvl2pPr marL="914400" lvl="1" indent="-315468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2pPr>
            <a:lvl3pPr marL="1371600" lvl="2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3pPr>
            <a:lvl4pPr marL="1828800" lvl="3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4pPr>
            <a:lvl5pPr marL="2286000" lvl="4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5pPr>
            <a:lvl6pPr marL="2743200" lvl="5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6pPr>
            <a:lvl7pPr marL="3200400" lvl="6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7pPr>
            <a:lvl8pPr marL="3657600" lvl="7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8pPr>
            <a:lvl9pPr marL="4114800" lvl="8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9pPr>
          </a:lstStyle>
          <a:p>
            <a:endParaRPr/>
          </a:p>
        </p:txBody>
      </p:sp>
      <p:sp>
        <p:nvSpPr>
          <p:cNvPr id="242" name="Google Shape;242;p11"/>
          <p:cNvSpPr txBox="1">
            <a:spLocks noGrp="1"/>
          </p:cNvSpPr>
          <p:nvPr>
            <p:ph type="dt" idx="10"/>
          </p:nvPr>
        </p:nvSpPr>
        <p:spPr>
          <a:xfrm>
            <a:off x="5997388" y="22449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1"/>
          <p:cNvSpPr txBox="1">
            <a:spLocks noGrp="1"/>
          </p:cNvSpPr>
          <p:nvPr>
            <p:ph type="ftr" idx="11"/>
          </p:nvPr>
        </p:nvSpPr>
        <p:spPr>
          <a:xfrm>
            <a:off x="4641448" y="5852160"/>
            <a:ext cx="350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1"/>
          <p:cNvSpPr txBox="1">
            <a:spLocks noGrp="1"/>
          </p:cNvSpPr>
          <p:nvPr>
            <p:ph type="sldNum" idx="12"/>
          </p:nvPr>
        </p:nvSpPr>
        <p:spPr>
          <a:xfrm>
            <a:off x="4649096" y="224491"/>
            <a:ext cx="133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"/>
          <p:cNvSpPr txBox="1">
            <a:spLocks noGrp="1"/>
          </p:cNvSpPr>
          <p:nvPr>
            <p:ph type="title"/>
          </p:nvPr>
        </p:nvSpPr>
        <p:spPr>
          <a:xfrm rot="5400000">
            <a:off x="4981553" y="2678047"/>
            <a:ext cx="4780200" cy="1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12"/>
          <p:cNvSpPr txBox="1">
            <a:spLocks noGrp="1"/>
          </p:cNvSpPr>
          <p:nvPr>
            <p:ph type="body" idx="1"/>
          </p:nvPr>
        </p:nvSpPr>
        <p:spPr>
          <a:xfrm rot="5400000">
            <a:off x="1375050" y="708397"/>
            <a:ext cx="4780200" cy="54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15468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1pPr>
            <a:lvl2pPr marL="914400" lvl="1" indent="-315468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2pPr>
            <a:lvl3pPr marL="1371600" lvl="2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3pPr>
            <a:lvl4pPr marL="1828800" lvl="3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4pPr>
            <a:lvl5pPr marL="2286000" lvl="4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5pPr>
            <a:lvl6pPr marL="2743200" lvl="5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6pPr>
            <a:lvl7pPr marL="3200400" lvl="6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7pPr>
            <a:lvl8pPr marL="3657600" lvl="7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8pPr>
            <a:lvl9pPr marL="4114800" lvl="8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9pPr>
          </a:lstStyle>
          <a:p>
            <a:endParaRPr/>
          </a:p>
        </p:txBody>
      </p:sp>
      <p:sp>
        <p:nvSpPr>
          <p:cNvPr id="248" name="Google Shape;248;p12"/>
          <p:cNvSpPr txBox="1">
            <a:spLocks noGrp="1"/>
          </p:cNvSpPr>
          <p:nvPr>
            <p:ph type="dt" idx="10"/>
          </p:nvPr>
        </p:nvSpPr>
        <p:spPr>
          <a:xfrm>
            <a:off x="5997388" y="22449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2"/>
          <p:cNvSpPr txBox="1">
            <a:spLocks noGrp="1"/>
          </p:cNvSpPr>
          <p:nvPr>
            <p:ph type="ftr" idx="11"/>
          </p:nvPr>
        </p:nvSpPr>
        <p:spPr>
          <a:xfrm>
            <a:off x="4641448" y="5852160"/>
            <a:ext cx="350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2"/>
          <p:cNvSpPr txBox="1">
            <a:spLocks noGrp="1"/>
          </p:cNvSpPr>
          <p:nvPr>
            <p:ph type="sldNum" idx="12"/>
          </p:nvPr>
        </p:nvSpPr>
        <p:spPr>
          <a:xfrm>
            <a:off x="4649096" y="224491"/>
            <a:ext cx="133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>
            <a:spLocks noGrp="1"/>
          </p:cNvSpPr>
          <p:nvPr>
            <p:ph type="title"/>
          </p:nvPr>
        </p:nvSpPr>
        <p:spPr>
          <a:xfrm>
            <a:off x="1043490" y="1027664"/>
            <a:ext cx="702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"/>
          <p:cNvSpPr txBox="1">
            <a:spLocks noGrp="1"/>
          </p:cNvSpPr>
          <p:nvPr>
            <p:ph type="body" idx="1"/>
          </p:nvPr>
        </p:nvSpPr>
        <p:spPr>
          <a:xfrm>
            <a:off x="1043492" y="2323652"/>
            <a:ext cx="6777300" cy="3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15468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1pPr>
            <a:lvl2pPr marL="914400" lvl="1" indent="-315468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2pPr>
            <a:lvl3pPr marL="1371600" lvl="2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3pPr>
            <a:lvl4pPr marL="1828800" lvl="3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4pPr>
            <a:lvl5pPr marL="2286000" lvl="4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5pPr>
            <a:lvl6pPr marL="2743200" lvl="5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6pPr>
            <a:lvl7pPr marL="3200400" lvl="6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7pPr>
            <a:lvl8pPr marL="3657600" lvl="7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8pPr>
            <a:lvl9pPr marL="4114800" lvl="8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9pPr>
          </a:lstStyle>
          <a:p>
            <a:endParaRPr/>
          </a:p>
        </p:txBody>
      </p:sp>
      <p:sp>
        <p:nvSpPr>
          <p:cNvPr id="105" name="Google Shape;105;p3"/>
          <p:cNvSpPr txBox="1">
            <a:spLocks noGrp="1"/>
          </p:cNvSpPr>
          <p:nvPr>
            <p:ph type="dt" idx="10"/>
          </p:nvPr>
        </p:nvSpPr>
        <p:spPr>
          <a:xfrm>
            <a:off x="5997388" y="22449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"/>
          <p:cNvSpPr txBox="1">
            <a:spLocks noGrp="1"/>
          </p:cNvSpPr>
          <p:nvPr>
            <p:ph type="ftr" idx="11"/>
          </p:nvPr>
        </p:nvSpPr>
        <p:spPr>
          <a:xfrm>
            <a:off x="4641448" y="5852160"/>
            <a:ext cx="350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"/>
          <p:cNvSpPr txBox="1">
            <a:spLocks noGrp="1"/>
          </p:cNvSpPr>
          <p:nvPr>
            <p:ph type="sldNum" idx="12"/>
          </p:nvPr>
        </p:nvSpPr>
        <p:spPr>
          <a:xfrm>
            <a:off x="4649096" y="224491"/>
            <a:ext cx="133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 txBox="1">
            <a:spLocks noGrp="1"/>
          </p:cNvSpPr>
          <p:nvPr>
            <p:ph type="title"/>
          </p:nvPr>
        </p:nvSpPr>
        <p:spPr>
          <a:xfrm>
            <a:off x="1043490" y="1027664"/>
            <a:ext cx="702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4"/>
          <p:cNvSpPr txBox="1">
            <a:spLocks noGrp="1"/>
          </p:cNvSpPr>
          <p:nvPr>
            <p:ph type="dt" idx="10"/>
          </p:nvPr>
        </p:nvSpPr>
        <p:spPr>
          <a:xfrm>
            <a:off x="5997388" y="22449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"/>
          <p:cNvSpPr txBox="1">
            <a:spLocks noGrp="1"/>
          </p:cNvSpPr>
          <p:nvPr>
            <p:ph type="ftr" idx="11"/>
          </p:nvPr>
        </p:nvSpPr>
        <p:spPr>
          <a:xfrm>
            <a:off x="4641448" y="5852160"/>
            <a:ext cx="350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"/>
          <p:cNvSpPr txBox="1">
            <a:spLocks noGrp="1"/>
          </p:cNvSpPr>
          <p:nvPr>
            <p:ph type="sldNum" idx="12"/>
          </p:nvPr>
        </p:nvSpPr>
        <p:spPr>
          <a:xfrm>
            <a:off x="4649096" y="224491"/>
            <a:ext cx="133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body" idx="1"/>
          </p:nvPr>
        </p:nvSpPr>
        <p:spPr>
          <a:xfrm>
            <a:off x="1042416" y="2313432"/>
            <a:ext cx="3420000" cy="3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15468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1pPr>
            <a:lvl2pPr marL="914400" lvl="1" indent="-315468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2pPr>
            <a:lvl3pPr marL="1371600" lvl="2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3pPr>
            <a:lvl4pPr marL="1828800" lvl="3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4pPr>
            <a:lvl5pPr marL="2286000" lvl="4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5pPr>
            <a:lvl6pPr marL="2743200" lvl="5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6pPr>
            <a:lvl7pPr marL="3200400" lvl="6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7pPr>
            <a:lvl8pPr marL="3657600" lvl="7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8pPr>
            <a:lvl9pPr marL="4114800" lvl="8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9pPr>
          </a:lstStyle>
          <a:p>
            <a:endParaRPr/>
          </a:p>
        </p:txBody>
      </p:sp>
      <p:sp>
        <p:nvSpPr>
          <p:cNvPr id="114" name="Google Shape;114;p4"/>
          <p:cNvSpPr txBox="1">
            <a:spLocks noGrp="1"/>
          </p:cNvSpPr>
          <p:nvPr>
            <p:ph type="body" idx="2"/>
          </p:nvPr>
        </p:nvSpPr>
        <p:spPr>
          <a:xfrm>
            <a:off x="4645152" y="2313431"/>
            <a:ext cx="3420000" cy="34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15468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1pPr>
            <a:lvl2pPr marL="914400" lvl="1" indent="-315468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2pPr>
            <a:lvl3pPr marL="1371600" lvl="2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3pPr>
            <a:lvl4pPr marL="1828800" lvl="3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4pPr>
            <a:lvl5pPr marL="2286000" lvl="4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5pPr>
            <a:lvl6pPr marL="2743200" lvl="5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6pPr>
            <a:lvl7pPr marL="3200400" lvl="6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7pPr>
            <a:lvl8pPr marL="3657600" lvl="7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8pPr>
            <a:lvl9pPr marL="4114800" lvl="8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1258645" y="2900829"/>
            <a:ext cx="66375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  <a:defRPr sz="40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body" idx="1"/>
          </p:nvPr>
        </p:nvSpPr>
        <p:spPr>
          <a:xfrm>
            <a:off x="1258645" y="4267200"/>
            <a:ext cx="6637500" cy="1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SzPts val="152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 rtl="0">
              <a:spcBef>
                <a:spcPts val="360"/>
              </a:spcBef>
              <a:spcAft>
                <a:spcPts val="0"/>
              </a:spcAft>
              <a:buSzPts val="1368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320"/>
              </a:spcBef>
              <a:spcAft>
                <a:spcPts val="0"/>
              </a:spcAft>
              <a:buSzPts val="1216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280"/>
              </a:spcBef>
              <a:spcAft>
                <a:spcPts val="0"/>
              </a:spcAft>
              <a:buSzPts val="1064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280"/>
              </a:spcBef>
              <a:spcAft>
                <a:spcPts val="0"/>
              </a:spcAft>
              <a:buSzPts val="1064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280"/>
              </a:spcBef>
              <a:spcAft>
                <a:spcPts val="0"/>
              </a:spcAft>
              <a:buSzPts val="1064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280"/>
              </a:spcBef>
              <a:spcAft>
                <a:spcPts val="0"/>
              </a:spcAft>
              <a:buSzPts val="1064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280"/>
              </a:spcBef>
              <a:spcAft>
                <a:spcPts val="0"/>
              </a:spcAft>
              <a:buSzPts val="1064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280"/>
              </a:spcBef>
              <a:spcAft>
                <a:spcPts val="0"/>
              </a:spcAft>
              <a:buSzPts val="1064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dt" idx="10"/>
          </p:nvPr>
        </p:nvSpPr>
        <p:spPr>
          <a:xfrm>
            <a:off x="5997388" y="22449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ftr" idx="11"/>
          </p:nvPr>
        </p:nvSpPr>
        <p:spPr>
          <a:xfrm>
            <a:off x="4641448" y="5852160"/>
            <a:ext cx="350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sldNum" idx="12"/>
          </p:nvPr>
        </p:nvSpPr>
        <p:spPr>
          <a:xfrm>
            <a:off x="4649096" y="224491"/>
            <a:ext cx="133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>
            <a:spLocks noGrp="1"/>
          </p:cNvSpPr>
          <p:nvPr>
            <p:ph type="title"/>
          </p:nvPr>
        </p:nvSpPr>
        <p:spPr>
          <a:xfrm>
            <a:off x="1043490" y="1027664"/>
            <a:ext cx="702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1"/>
          </p:nvPr>
        </p:nvSpPr>
        <p:spPr>
          <a:xfrm>
            <a:off x="1412111" y="2316009"/>
            <a:ext cx="30570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SzPts val="1824"/>
              <a:buNone/>
              <a:defRPr sz="2400" b="1">
                <a:solidFill>
                  <a:schemeClr val="accent1"/>
                </a:solidFill>
              </a:defRPr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SzPts val="152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SzPts val="1368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SzPts val="1216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SzPts val="1216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SzPts val="1216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SzPts val="1216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SzPts val="1216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SzPts val="1216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6"/>
          <p:cNvSpPr txBox="1">
            <a:spLocks noGrp="1"/>
          </p:cNvSpPr>
          <p:nvPr>
            <p:ph type="body" idx="2"/>
          </p:nvPr>
        </p:nvSpPr>
        <p:spPr>
          <a:xfrm>
            <a:off x="1041721" y="2974694"/>
            <a:ext cx="3420000" cy="28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4424" algn="l" rtl="0">
              <a:spcBef>
                <a:spcPts val="480"/>
              </a:spcBef>
              <a:spcAft>
                <a:spcPts val="0"/>
              </a:spcAft>
              <a:buSzPts val="1824"/>
              <a:buChar char="○"/>
              <a:defRPr sz="2400"/>
            </a:lvl1pPr>
            <a:lvl2pPr marL="914400" lvl="1" indent="-325119" algn="l" rtl="0">
              <a:spcBef>
                <a:spcPts val="400"/>
              </a:spcBef>
              <a:spcAft>
                <a:spcPts val="0"/>
              </a:spcAft>
              <a:buSzPts val="1520"/>
              <a:buChar char="○"/>
              <a:defRPr sz="2000"/>
            </a:lvl2pPr>
            <a:lvl3pPr marL="1371600" lvl="2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 sz="1800"/>
            </a:lvl3pPr>
            <a:lvl4pPr marL="1828800" lvl="3" indent="-305816" algn="l" rtl="0">
              <a:spcBef>
                <a:spcPts val="320"/>
              </a:spcBef>
              <a:spcAft>
                <a:spcPts val="0"/>
              </a:spcAft>
              <a:buSzPts val="1216"/>
              <a:buChar char="○"/>
              <a:defRPr sz="1600"/>
            </a:lvl4pPr>
            <a:lvl5pPr marL="2286000" lvl="4" indent="-305816" algn="l" rtl="0">
              <a:spcBef>
                <a:spcPts val="320"/>
              </a:spcBef>
              <a:spcAft>
                <a:spcPts val="0"/>
              </a:spcAft>
              <a:buSzPts val="1216"/>
              <a:buChar char="○"/>
              <a:defRPr sz="1600"/>
            </a:lvl5pPr>
            <a:lvl6pPr marL="2743200" lvl="5" indent="-305816" algn="l" rtl="0">
              <a:spcBef>
                <a:spcPts val="320"/>
              </a:spcBef>
              <a:spcAft>
                <a:spcPts val="0"/>
              </a:spcAft>
              <a:buSzPts val="1216"/>
              <a:buChar char="○"/>
              <a:defRPr sz="1600"/>
            </a:lvl6pPr>
            <a:lvl7pPr marL="3200400" lvl="6" indent="-305816" algn="l" rtl="0">
              <a:spcBef>
                <a:spcPts val="320"/>
              </a:spcBef>
              <a:spcAft>
                <a:spcPts val="0"/>
              </a:spcAft>
              <a:buSzPts val="1216"/>
              <a:buChar char="○"/>
              <a:defRPr sz="1600"/>
            </a:lvl7pPr>
            <a:lvl8pPr marL="3657600" lvl="7" indent="-305815" algn="l" rtl="0">
              <a:spcBef>
                <a:spcPts val="320"/>
              </a:spcBef>
              <a:spcAft>
                <a:spcPts val="0"/>
              </a:spcAft>
              <a:buSzPts val="1216"/>
              <a:buChar char="○"/>
              <a:defRPr sz="1600"/>
            </a:lvl8pPr>
            <a:lvl9pPr marL="4114800" lvl="8" indent="-305815" algn="l" rtl="0">
              <a:spcBef>
                <a:spcPts val="320"/>
              </a:spcBef>
              <a:spcAft>
                <a:spcPts val="0"/>
              </a:spcAft>
              <a:buSzPts val="1216"/>
              <a:buChar char="○"/>
              <a:defRPr sz="1600"/>
            </a:lvl9pPr>
          </a:lstStyle>
          <a:p>
            <a:endParaRPr/>
          </a:p>
        </p:txBody>
      </p:sp>
      <p:sp>
        <p:nvSpPr>
          <p:cNvPr id="125" name="Google Shape;125;p6"/>
          <p:cNvSpPr txBox="1">
            <a:spLocks noGrp="1"/>
          </p:cNvSpPr>
          <p:nvPr>
            <p:ph type="body" idx="3"/>
          </p:nvPr>
        </p:nvSpPr>
        <p:spPr>
          <a:xfrm>
            <a:off x="5011837" y="2316010"/>
            <a:ext cx="30558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spcBef>
                <a:spcPts val="480"/>
              </a:spcBef>
              <a:spcAft>
                <a:spcPts val="0"/>
              </a:spcAft>
              <a:buSzPts val="1824"/>
              <a:buNone/>
              <a:defRPr sz="2400" b="1">
                <a:solidFill>
                  <a:schemeClr val="accent1"/>
                </a:solidFill>
              </a:defRPr>
            </a:lvl1pPr>
            <a:lvl2pPr marL="914400" lvl="1" indent="-228600" algn="l" rtl="0">
              <a:spcBef>
                <a:spcPts val="400"/>
              </a:spcBef>
              <a:spcAft>
                <a:spcPts val="0"/>
              </a:spcAft>
              <a:buSzPts val="1520"/>
              <a:buNone/>
              <a:defRPr sz="2000" b="1"/>
            </a:lvl2pPr>
            <a:lvl3pPr marL="1371600" lvl="2" indent="-228600" algn="l" rtl="0">
              <a:spcBef>
                <a:spcPts val="360"/>
              </a:spcBef>
              <a:spcAft>
                <a:spcPts val="0"/>
              </a:spcAft>
              <a:buSzPts val="1368"/>
              <a:buNone/>
              <a:defRPr sz="1800" b="1"/>
            </a:lvl3pPr>
            <a:lvl4pPr marL="1828800" lvl="3" indent="-228600" algn="l" rtl="0">
              <a:spcBef>
                <a:spcPts val="320"/>
              </a:spcBef>
              <a:spcAft>
                <a:spcPts val="0"/>
              </a:spcAft>
              <a:buSzPts val="1216"/>
              <a:buNone/>
              <a:defRPr sz="1600" b="1"/>
            </a:lvl4pPr>
            <a:lvl5pPr marL="2286000" lvl="4" indent="-228600" algn="l" rtl="0">
              <a:spcBef>
                <a:spcPts val="320"/>
              </a:spcBef>
              <a:spcAft>
                <a:spcPts val="0"/>
              </a:spcAft>
              <a:buSzPts val="1216"/>
              <a:buNone/>
              <a:defRPr sz="1600" b="1"/>
            </a:lvl5pPr>
            <a:lvl6pPr marL="2743200" lvl="5" indent="-228600" algn="l" rtl="0">
              <a:spcBef>
                <a:spcPts val="320"/>
              </a:spcBef>
              <a:spcAft>
                <a:spcPts val="0"/>
              </a:spcAft>
              <a:buSzPts val="1216"/>
              <a:buNone/>
              <a:defRPr sz="1600" b="1"/>
            </a:lvl6pPr>
            <a:lvl7pPr marL="3200400" lvl="6" indent="-228600" algn="l" rtl="0">
              <a:spcBef>
                <a:spcPts val="320"/>
              </a:spcBef>
              <a:spcAft>
                <a:spcPts val="0"/>
              </a:spcAft>
              <a:buSzPts val="1216"/>
              <a:buNone/>
              <a:defRPr sz="1600" b="1"/>
            </a:lvl7pPr>
            <a:lvl8pPr marL="3657600" lvl="7" indent="-228600" algn="l" rtl="0">
              <a:spcBef>
                <a:spcPts val="320"/>
              </a:spcBef>
              <a:spcAft>
                <a:spcPts val="0"/>
              </a:spcAft>
              <a:buSzPts val="1216"/>
              <a:buNone/>
              <a:defRPr sz="1600" b="1"/>
            </a:lvl8pPr>
            <a:lvl9pPr marL="4114800" lvl="8" indent="-228600" algn="l" rtl="0">
              <a:spcBef>
                <a:spcPts val="320"/>
              </a:spcBef>
              <a:spcAft>
                <a:spcPts val="0"/>
              </a:spcAft>
              <a:buSzPts val="1216"/>
              <a:buNone/>
              <a:defRPr sz="1600" b="1"/>
            </a:lvl9pPr>
          </a:lstStyle>
          <a:p>
            <a:endParaRPr/>
          </a:p>
        </p:txBody>
      </p:sp>
      <p:sp>
        <p:nvSpPr>
          <p:cNvPr id="126" name="Google Shape;126;p6"/>
          <p:cNvSpPr txBox="1">
            <a:spLocks noGrp="1"/>
          </p:cNvSpPr>
          <p:nvPr>
            <p:ph type="body" idx="4"/>
          </p:nvPr>
        </p:nvSpPr>
        <p:spPr>
          <a:xfrm>
            <a:off x="4645152" y="2974694"/>
            <a:ext cx="3420000" cy="28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4424" algn="l" rtl="0">
              <a:spcBef>
                <a:spcPts val="480"/>
              </a:spcBef>
              <a:spcAft>
                <a:spcPts val="0"/>
              </a:spcAft>
              <a:buSzPts val="1824"/>
              <a:buChar char="○"/>
              <a:defRPr sz="2400"/>
            </a:lvl1pPr>
            <a:lvl2pPr marL="914400" lvl="1" indent="-325119" algn="l" rtl="0">
              <a:spcBef>
                <a:spcPts val="400"/>
              </a:spcBef>
              <a:spcAft>
                <a:spcPts val="0"/>
              </a:spcAft>
              <a:buSzPts val="1520"/>
              <a:buChar char="○"/>
              <a:defRPr sz="2000"/>
            </a:lvl2pPr>
            <a:lvl3pPr marL="1371600" lvl="2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 sz="1800"/>
            </a:lvl3pPr>
            <a:lvl4pPr marL="1828800" lvl="3" indent="-305816" algn="l" rtl="0">
              <a:spcBef>
                <a:spcPts val="320"/>
              </a:spcBef>
              <a:spcAft>
                <a:spcPts val="0"/>
              </a:spcAft>
              <a:buSzPts val="1216"/>
              <a:buChar char="○"/>
              <a:defRPr sz="1600"/>
            </a:lvl4pPr>
            <a:lvl5pPr marL="2286000" lvl="4" indent="-305816" algn="l" rtl="0">
              <a:spcBef>
                <a:spcPts val="320"/>
              </a:spcBef>
              <a:spcAft>
                <a:spcPts val="0"/>
              </a:spcAft>
              <a:buSzPts val="1216"/>
              <a:buChar char="○"/>
              <a:defRPr sz="1600"/>
            </a:lvl5pPr>
            <a:lvl6pPr marL="2743200" lvl="5" indent="-305816" algn="l" rtl="0">
              <a:spcBef>
                <a:spcPts val="320"/>
              </a:spcBef>
              <a:spcAft>
                <a:spcPts val="0"/>
              </a:spcAft>
              <a:buSzPts val="1216"/>
              <a:buChar char="○"/>
              <a:defRPr sz="1600"/>
            </a:lvl6pPr>
            <a:lvl7pPr marL="3200400" lvl="6" indent="-305816" algn="l" rtl="0">
              <a:spcBef>
                <a:spcPts val="320"/>
              </a:spcBef>
              <a:spcAft>
                <a:spcPts val="0"/>
              </a:spcAft>
              <a:buSzPts val="1216"/>
              <a:buChar char="○"/>
              <a:defRPr sz="1600"/>
            </a:lvl7pPr>
            <a:lvl8pPr marL="3657600" lvl="7" indent="-305815" algn="l" rtl="0">
              <a:spcBef>
                <a:spcPts val="320"/>
              </a:spcBef>
              <a:spcAft>
                <a:spcPts val="0"/>
              </a:spcAft>
              <a:buSzPts val="1216"/>
              <a:buChar char="○"/>
              <a:defRPr sz="1600"/>
            </a:lvl8pPr>
            <a:lvl9pPr marL="4114800" lvl="8" indent="-305815" algn="l" rtl="0">
              <a:spcBef>
                <a:spcPts val="320"/>
              </a:spcBef>
              <a:spcAft>
                <a:spcPts val="0"/>
              </a:spcAft>
              <a:buSzPts val="1216"/>
              <a:buChar char="○"/>
              <a:defRPr sz="1600"/>
            </a:lvl9pPr>
          </a:lstStyle>
          <a:p>
            <a:endParaRPr/>
          </a:p>
        </p:txBody>
      </p:sp>
      <p:sp>
        <p:nvSpPr>
          <p:cNvPr id="127" name="Google Shape;127;p6"/>
          <p:cNvSpPr txBox="1">
            <a:spLocks noGrp="1"/>
          </p:cNvSpPr>
          <p:nvPr>
            <p:ph type="dt" idx="10"/>
          </p:nvPr>
        </p:nvSpPr>
        <p:spPr>
          <a:xfrm>
            <a:off x="5997388" y="22449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6"/>
          <p:cNvSpPr txBox="1">
            <a:spLocks noGrp="1"/>
          </p:cNvSpPr>
          <p:nvPr>
            <p:ph type="ftr" idx="11"/>
          </p:nvPr>
        </p:nvSpPr>
        <p:spPr>
          <a:xfrm>
            <a:off x="4641448" y="5852160"/>
            <a:ext cx="350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6"/>
          <p:cNvSpPr txBox="1">
            <a:spLocks noGrp="1"/>
          </p:cNvSpPr>
          <p:nvPr>
            <p:ph type="sldNum" idx="12"/>
          </p:nvPr>
        </p:nvSpPr>
        <p:spPr>
          <a:xfrm>
            <a:off x="4649096" y="224491"/>
            <a:ext cx="133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7"/>
          <p:cNvGrpSpPr/>
          <p:nvPr/>
        </p:nvGrpSpPr>
        <p:grpSpPr>
          <a:xfrm>
            <a:off x="-644959" y="0"/>
            <a:ext cx="10457378" cy="7116923"/>
            <a:chOff x="-644959" y="0"/>
            <a:chExt cx="10457378" cy="7116923"/>
          </a:xfrm>
        </p:grpSpPr>
        <p:grpSp>
          <p:nvGrpSpPr>
            <p:cNvPr id="132" name="Google Shape;132;p7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33" name="Google Shape;133;p7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34" name="Google Shape;134;p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35" name="Google Shape;135;p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36" name="Google Shape;136;p7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grpSp>
            <p:nvGrpSpPr>
              <p:cNvPr id="137" name="Google Shape;137;p7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38" name="Google Shape;138;p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39" name="Google Shape;139;p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40" name="Google Shape;140;p7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grpSp>
            <p:nvGrpSpPr>
              <p:cNvPr id="141" name="Google Shape;141;p7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42" name="Google Shape;142;p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43" name="Google Shape;143;p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44" name="Google Shape;144;p7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sp>
            <p:nvSpPr>
              <p:cNvPr id="145" name="Google Shape;145;p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46" name="Google Shape;146;p7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47" name="Google Shape;147;p7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48" name="Google Shape;148;p7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/>
              <a:ahLst/>
              <a:cxnLst/>
              <a:rect l="l" t="t" r="r" b="b"/>
              <a:pathLst>
                <a:path w="9144000" h="1175655" extrusionOk="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/>
              <a:ahLst/>
              <a:cxnLst/>
              <a:rect l="l" t="t" r="r" b="b"/>
              <a:pathLst>
                <a:path w="9144000" h="890650" extrusionOk="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/>
              <a:ahLst/>
              <a:cxnLst/>
              <a:rect l="l" t="t" r="r" b="b"/>
              <a:pathLst>
                <a:path w="3004457" h="1211283" extrusionOk="0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/>
              <a:ahLst/>
              <a:cxnLst/>
              <a:rect l="l" t="t" r="r" b="b"/>
              <a:pathLst>
                <a:path w="9144000" h="1478478" extrusionOk="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/>
              <a:ahLst/>
              <a:cxnLst/>
              <a:rect l="l" t="t" r="r" b="b"/>
              <a:pathLst>
                <a:path w="6982691" h="1719942" extrusionOk="0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980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6669"/>
              </a:schemeClr>
            </a:solidFill>
            <a:ln w="12700" cap="flat" cmpd="sng">
              <a:solidFill>
                <a:schemeClr val="lt1">
                  <a:alpha val="784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3920"/>
              </a:schemeClr>
            </a:solidFill>
            <a:ln w="12700" cap="flat" cmpd="sng">
              <a:solidFill>
                <a:schemeClr val="lt1">
                  <a:alpha val="784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588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avLst/>
              <a:gdLst/>
              <a:ahLst/>
              <a:cxnLst/>
              <a:rect l="l" t="t" r="r" b="b"/>
              <a:pathLst>
                <a:path w="1261499" h="1388236" extrusionOk="0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6669"/>
              </a:schemeClr>
            </a:solidFill>
            <a:ln w="12700" cap="flat" cmpd="sng">
              <a:solidFill>
                <a:schemeClr val="lt1">
                  <a:alpha val="784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6669"/>
              </a:schemeClr>
            </a:solidFill>
            <a:ln w="12700" cap="flat" cmpd="sng">
              <a:solidFill>
                <a:schemeClr val="lt1">
                  <a:alpha val="784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4" name="Google Shape;164;p7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5" name="Google Shape;165;p7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980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6669"/>
              </a:schemeClr>
            </a:solidFill>
            <a:ln w="12700" cap="flat" cmpd="sng">
              <a:solidFill>
                <a:schemeClr val="lt1">
                  <a:alpha val="784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avLst/>
              <a:gdLst/>
              <a:ahLst/>
              <a:cxnLst/>
              <a:rect l="l" t="t" r="r" b="b"/>
              <a:pathLst>
                <a:path w="1243407" h="1388236" extrusionOk="0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avLst/>
              <a:gdLst/>
              <a:ahLst/>
              <a:cxnLst/>
              <a:rect l="l" t="t" r="r" b="b"/>
              <a:pathLst>
                <a:path w="1241871" h="1388822" extrusionOk="0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70" name="Google Shape;170;p7"/>
          <p:cNvSpPr/>
          <p:nvPr/>
        </p:nvSpPr>
        <p:spPr>
          <a:xfrm>
            <a:off x="4561242" y="-21511"/>
            <a:ext cx="3679200" cy="6271800"/>
          </a:xfrm>
          <a:prstGeom prst="rect">
            <a:avLst/>
          </a:prstGeom>
          <a:solidFill>
            <a:srgbClr val="F5F5F5"/>
          </a:solidFill>
          <a:ln w="15875" cap="flat" cmpd="sng">
            <a:solidFill>
              <a:srgbClr val="74A5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4649096" y="-21510"/>
            <a:ext cx="3505200" cy="6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905571" y="601883"/>
            <a:ext cx="3562200" cy="5648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1E1E1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4650889" y="6088284"/>
            <a:ext cx="3505200" cy="8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p7"/>
          <p:cNvSpPr txBox="1">
            <a:spLocks noGrp="1"/>
          </p:cNvSpPr>
          <p:nvPr>
            <p:ph type="title"/>
          </p:nvPr>
        </p:nvSpPr>
        <p:spPr>
          <a:xfrm>
            <a:off x="4734424" y="2660904"/>
            <a:ext cx="33009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Gothic"/>
              <a:buNone/>
              <a:defRPr sz="28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7"/>
          <p:cNvSpPr>
            <a:spLocks noGrp="1"/>
          </p:cNvSpPr>
          <p:nvPr>
            <p:ph type="pic" idx="2"/>
          </p:nvPr>
        </p:nvSpPr>
        <p:spPr>
          <a:xfrm>
            <a:off x="1005208" y="693795"/>
            <a:ext cx="3359700" cy="54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432"/>
              <a:buFont typeface="Noto Sans Symbols"/>
              <a:buNone/>
              <a:defRPr sz="3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128"/>
              <a:buFont typeface="Noto Sans Symbols"/>
              <a:buNone/>
              <a:defRPr sz="2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None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6" name="Google Shape;176;p7"/>
          <p:cNvSpPr txBox="1">
            <a:spLocks noGrp="1"/>
          </p:cNvSpPr>
          <p:nvPr>
            <p:ph type="body" idx="1"/>
          </p:nvPr>
        </p:nvSpPr>
        <p:spPr>
          <a:xfrm>
            <a:off x="4734630" y="4133088"/>
            <a:ext cx="3300600" cy="15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spcBef>
                <a:spcPts val="320"/>
              </a:spcBef>
              <a:spcAft>
                <a:spcPts val="0"/>
              </a:spcAft>
              <a:buSzPts val="1216"/>
              <a:buNone/>
              <a:defRPr sz="1600">
                <a:solidFill>
                  <a:srgbClr val="424242"/>
                </a:solidFill>
              </a:defRPr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SzPts val="912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SzPts val="76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SzPts val="684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SzPts val="684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SzPts val="684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SzPts val="684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SzPts val="684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SzPts val="684"/>
              <a:buNone/>
              <a:defRPr sz="900"/>
            </a:lvl9pPr>
          </a:lstStyle>
          <a:p>
            <a:endParaRPr/>
          </a:p>
        </p:txBody>
      </p:sp>
      <p:sp>
        <p:nvSpPr>
          <p:cNvPr id="177" name="Google Shape;177;p7"/>
          <p:cNvSpPr txBox="1">
            <a:spLocks noGrp="1"/>
          </p:cNvSpPr>
          <p:nvPr>
            <p:ph type="dt" idx="10"/>
          </p:nvPr>
        </p:nvSpPr>
        <p:spPr>
          <a:xfrm>
            <a:off x="5997388" y="22449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7"/>
          <p:cNvSpPr txBox="1">
            <a:spLocks noGrp="1"/>
          </p:cNvSpPr>
          <p:nvPr>
            <p:ph type="ftr" idx="11"/>
          </p:nvPr>
        </p:nvSpPr>
        <p:spPr>
          <a:xfrm>
            <a:off x="4641448" y="5724835"/>
            <a:ext cx="349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7"/>
          <p:cNvSpPr txBox="1">
            <a:spLocks noGrp="1"/>
          </p:cNvSpPr>
          <p:nvPr>
            <p:ph type="sldNum" idx="12"/>
          </p:nvPr>
        </p:nvSpPr>
        <p:spPr>
          <a:xfrm>
            <a:off x="4649096" y="224491"/>
            <a:ext cx="133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 txBox="1">
            <a:spLocks noGrp="1"/>
          </p:cNvSpPr>
          <p:nvPr>
            <p:ph type="title"/>
          </p:nvPr>
        </p:nvSpPr>
        <p:spPr>
          <a:xfrm>
            <a:off x="1043490" y="1027664"/>
            <a:ext cx="702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8"/>
          <p:cNvSpPr txBox="1">
            <a:spLocks noGrp="1"/>
          </p:cNvSpPr>
          <p:nvPr>
            <p:ph type="dt" idx="10"/>
          </p:nvPr>
        </p:nvSpPr>
        <p:spPr>
          <a:xfrm>
            <a:off x="5997388" y="22449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8"/>
          <p:cNvSpPr txBox="1">
            <a:spLocks noGrp="1"/>
          </p:cNvSpPr>
          <p:nvPr>
            <p:ph type="ftr" idx="11"/>
          </p:nvPr>
        </p:nvSpPr>
        <p:spPr>
          <a:xfrm>
            <a:off x="4641448" y="5852160"/>
            <a:ext cx="350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8"/>
          <p:cNvSpPr txBox="1">
            <a:spLocks noGrp="1"/>
          </p:cNvSpPr>
          <p:nvPr>
            <p:ph type="sldNum" idx="12"/>
          </p:nvPr>
        </p:nvSpPr>
        <p:spPr>
          <a:xfrm>
            <a:off x="4649096" y="224491"/>
            <a:ext cx="133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"/>
          <p:cNvSpPr txBox="1">
            <a:spLocks noGrp="1"/>
          </p:cNvSpPr>
          <p:nvPr>
            <p:ph type="dt" idx="10"/>
          </p:nvPr>
        </p:nvSpPr>
        <p:spPr>
          <a:xfrm>
            <a:off x="5997388" y="22449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9"/>
          <p:cNvSpPr txBox="1">
            <a:spLocks noGrp="1"/>
          </p:cNvSpPr>
          <p:nvPr>
            <p:ph type="ftr" idx="11"/>
          </p:nvPr>
        </p:nvSpPr>
        <p:spPr>
          <a:xfrm>
            <a:off x="4641448" y="5852160"/>
            <a:ext cx="350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9"/>
          <p:cNvSpPr txBox="1">
            <a:spLocks noGrp="1"/>
          </p:cNvSpPr>
          <p:nvPr>
            <p:ph type="sldNum" idx="12"/>
          </p:nvPr>
        </p:nvSpPr>
        <p:spPr>
          <a:xfrm>
            <a:off x="4649096" y="224491"/>
            <a:ext cx="133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0"/>
          <p:cNvGrpSpPr/>
          <p:nvPr/>
        </p:nvGrpSpPr>
        <p:grpSpPr>
          <a:xfrm>
            <a:off x="-644959" y="0"/>
            <a:ext cx="10457378" cy="7116923"/>
            <a:chOff x="-644959" y="0"/>
            <a:chExt cx="10457378" cy="7116923"/>
          </a:xfrm>
        </p:grpSpPr>
        <p:grpSp>
          <p:nvGrpSpPr>
            <p:cNvPr id="191" name="Google Shape;191;p10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92" name="Google Shape;192;p10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93" name="Google Shape;193;p1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94" name="Google Shape;194;p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95" name="Google Shape;195;p1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grpSp>
            <p:nvGrpSpPr>
              <p:cNvPr id="196" name="Google Shape;196;p10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97" name="Google Shape;197;p1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98" name="Google Shape;198;p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99" name="Google Shape;199;p1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grpSp>
            <p:nvGrpSpPr>
              <p:cNvPr id="200" name="Google Shape;200;p10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201" name="Google Shape;201;p1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202" name="Google Shape;202;p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203" name="Google Shape;203;p1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sp>
            <p:nvSpPr>
              <p:cNvPr id="204" name="Google Shape;204;p10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05" name="Google Shape;205;p10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06" name="Google Shape;206;p10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207" name="Google Shape;207;p10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/>
              <a:ahLst/>
              <a:cxnLst/>
              <a:rect l="l" t="t" r="r" b="b"/>
              <a:pathLst>
                <a:path w="9144000" h="1175655" extrusionOk="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/>
              <a:ahLst/>
              <a:cxnLst/>
              <a:rect l="l" t="t" r="r" b="b"/>
              <a:pathLst>
                <a:path w="9144000" h="890650" extrusionOk="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9" name="Google Shape;209;p10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/>
              <a:ahLst/>
              <a:cxnLst/>
              <a:rect l="l" t="t" r="r" b="b"/>
              <a:pathLst>
                <a:path w="3004457" h="1211283" extrusionOk="0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0" name="Google Shape;210;p1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/>
              <a:ahLst/>
              <a:cxnLst/>
              <a:rect l="l" t="t" r="r" b="b"/>
              <a:pathLst>
                <a:path w="9144000" h="1478478" extrusionOk="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1" name="Google Shape;211;p1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/>
              <a:ahLst/>
              <a:cxnLst/>
              <a:rect l="l" t="t" r="r" b="b"/>
              <a:pathLst>
                <a:path w="6982691" h="1719942" extrusionOk="0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2" name="Google Shape;212;p10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980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3" name="Google Shape;213;p10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4" name="Google Shape;214;p10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6669"/>
              </a:schemeClr>
            </a:solidFill>
            <a:ln w="12700" cap="flat" cmpd="sng">
              <a:solidFill>
                <a:schemeClr val="lt1">
                  <a:alpha val="784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5" name="Google Shape;215;p10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3920"/>
              </a:schemeClr>
            </a:solidFill>
            <a:ln w="12700" cap="flat" cmpd="sng">
              <a:solidFill>
                <a:schemeClr val="lt1">
                  <a:alpha val="784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6" name="Google Shape;216;p10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588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7" name="Google Shape;217;p10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avLst/>
              <a:gdLst/>
              <a:ahLst/>
              <a:cxnLst/>
              <a:rect l="l" t="t" r="r" b="b"/>
              <a:pathLst>
                <a:path w="1261499" h="1388236" extrusionOk="0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8" name="Google Shape;218;p10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9" name="Google Shape;219;p10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6669"/>
              </a:schemeClr>
            </a:solidFill>
            <a:ln w="12700" cap="flat" cmpd="sng">
              <a:solidFill>
                <a:schemeClr val="lt1">
                  <a:alpha val="784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0" name="Google Shape;220;p10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1" name="Google Shape;221;p10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2" name="Google Shape;222;p10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6669"/>
              </a:schemeClr>
            </a:solidFill>
            <a:ln w="12700" cap="flat" cmpd="sng">
              <a:solidFill>
                <a:schemeClr val="lt1">
                  <a:alpha val="784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3" name="Google Shape;223;p10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4" name="Google Shape;224;p10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980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5" name="Google Shape;225;p10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6" name="Google Shape;226;p10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6669"/>
              </a:schemeClr>
            </a:solidFill>
            <a:ln w="12700" cap="flat" cmpd="sng">
              <a:solidFill>
                <a:schemeClr val="lt1">
                  <a:alpha val="784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7" name="Google Shape;227;p10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avLst/>
              <a:gdLst/>
              <a:ahLst/>
              <a:cxnLst/>
              <a:rect l="l" t="t" r="r" b="b"/>
              <a:pathLst>
                <a:path w="1243407" h="1388236" extrusionOk="0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8" name="Google Shape;228;p10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avLst/>
              <a:gdLst/>
              <a:ahLst/>
              <a:cxnLst/>
              <a:rect l="l" t="t" r="r" b="b"/>
              <a:pathLst>
                <a:path w="1241871" h="1388822" extrusionOk="0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29" name="Google Shape;229;p10"/>
          <p:cNvSpPr/>
          <p:nvPr/>
        </p:nvSpPr>
        <p:spPr>
          <a:xfrm>
            <a:off x="4561242" y="-21511"/>
            <a:ext cx="3679200" cy="6271800"/>
          </a:xfrm>
          <a:prstGeom prst="rect">
            <a:avLst/>
          </a:prstGeom>
          <a:solidFill>
            <a:srgbClr val="F5F5F5"/>
          </a:solidFill>
          <a:ln w="15875" cap="flat" cmpd="sng">
            <a:solidFill>
              <a:srgbClr val="74A5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Google Shape;230;p10"/>
          <p:cNvSpPr/>
          <p:nvPr/>
        </p:nvSpPr>
        <p:spPr>
          <a:xfrm>
            <a:off x="4649096" y="-21510"/>
            <a:ext cx="3505200" cy="6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1" name="Google Shape;231;p10"/>
          <p:cNvSpPr txBox="1">
            <a:spLocks noGrp="1"/>
          </p:cNvSpPr>
          <p:nvPr>
            <p:ph type="dt" idx="10"/>
          </p:nvPr>
        </p:nvSpPr>
        <p:spPr>
          <a:xfrm>
            <a:off x="5997388" y="22449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0"/>
          <p:cNvSpPr txBox="1">
            <a:spLocks noGrp="1"/>
          </p:cNvSpPr>
          <p:nvPr>
            <p:ph type="sldNum" idx="12"/>
          </p:nvPr>
        </p:nvSpPr>
        <p:spPr>
          <a:xfrm>
            <a:off x="4649096" y="224491"/>
            <a:ext cx="133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" name="Google Shape;233;p10"/>
          <p:cNvSpPr/>
          <p:nvPr/>
        </p:nvSpPr>
        <p:spPr>
          <a:xfrm>
            <a:off x="905571" y="601883"/>
            <a:ext cx="3562200" cy="5648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4" name="Google Shape;234;p10"/>
          <p:cNvSpPr txBox="1">
            <a:spLocks noGrp="1"/>
          </p:cNvSpPr>
          <p:nvPr>
            <p:ph type="body" idx="1"/>
          </p:nvPr>
        </p:nvSpPr>
        <p:spPr>
          <a:xfrm>
            <a:off x="1145894" y="856527"/>
            <a:ext cx="3090300" cy="51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4424" algn="l" rtl="0">
              <a:spcBef>
                <a:spcPts val="480"/>
              </a:spcBef>
              <a:spcAft>
                <a:spcPts val="0"/>
              </a:spcAft>
              <a:buSzPts val="1824"/>
              <a:buChar char="○"/>
              <a:defRPr sz="2400"/>
            </a:lvl1pPr>
            <a:lvl2pPr marL="914400" lvl="1" indent="-334772" algn="l" rtl="0">
              <a:spcBef>
                <a:spcPts val="440"/>
              </a:spcBef>
              <a:spcAft>
                <a:spcPts val="0"/>
              </a:spcAft>
              <a:buSzPts val="1672"/>
              <a:buChar char="○"/>
              <a:defRPr sz="2200"/>
            </a:lvl2pPr>
            <a:lvl3pPr marL="1371600" lvl="2" indent="-325119" algn="l" rtl="0">
              <a:spcBef>
                <a:spcPts val="400"/>
              </a:spcBef>
              <a:spcAft>
                <a:spcPts val="0"/>
              </a:spcAft>
              <a:buSzPts val="1520"/>
              <a:buChar char="○"/>
              <a:defRPr sz="2000"/>
            </a:lvl3pPr>
            <a:lvl4pPr marL="1828800" lvl="3" indent="-315467" algn="l" rtl="0">
              <a:spcBef>
                <a:spcPts val="360"/>
              </a:spcBef>
              <a:spcAft>
                <a:spcPts val="0"/>
              </a:spcAft>
              <a:buSzPts val="1368"/>
              <a:buChar char="○"/>
              <a:defRPr sz="1800"/>
            </a:lvl4pPr>
            <a:lvl5pPr marL="2286000" lvl="4" indent="-305816" algn="l" rtl="0">
              <a:spcBef>
                <a:spcPts val="320"/>
              </a:spcBef>
              <a:spcAft>
                <a:spcPts val="0"/>
              </a:spcAft>
              <a:buSzPts val="1216"/>
              <a:buChar char="○"/>
              <a:defRPr sz="1600"/>
            </a:lvl5pPr>
            <a:lvl6pPr marL="2743200" lvl="5" indent="-325120" algn="l" rtl="0">
              <a:spcBef>
                <a:spcPts val="400"/>
              </a:spcBef>
              <a:spcAft>
                <a:spcPts val="0"/>
              </a:spcAft>
              <a:buSzPts val="1520"/>
              <a:buChar char="○"/>
              <a:defRPr sz="2000"/>
            </a:lvl6pPr>
            <a:lvl7pPr marL="3200400" lvl="6" indent="-325120" algn="l" rtl="0">
              <a:spcBef>
                <a:spcPts val="400"/>
              </a:spcBef>
              <a:spcAft>
                <a:spcPts val="0"/>
              </a:spcAft>
              <a:buSzPts val="1520"/>
              <a:buChar char="○"/>
              <a:defRPr sz="2000"/>
            </a:lvl7pPr>
            <a:lvl8pPr marL="3657600" lvl="7" indent="-325120" algn="l" rtl="0">
              <a:spcBef>
                <a:spcPts val="400"/>
              </a:spcBef>
              <a:spcAft>
                <a:spcPts val="0"/>
              </a:spcAft>
              <a:buSzPts val="1520"/>
              <a:buChar char="○"/>
              <a:defRPr sz="2000"/>
            </a:lvl8pPr>
            <a:lvl9pPr marL="4114800" lvl="8" indent="-325120" algn="l" rtl="0">
              <a:spcBef>
                <a:spcPts val="400"/>
              </a:spcBef>
              <a:spcAft>
                <a:spcPts val="0"/>
              </a:spcAft>
              <a:buSzPts val="1520"/>
              <a:buChar char="○"/>
              <a:defRPr sz="2000"/>
            </a:lvl9pPr>
          </a:lstStyle>
          <a:p>
            <a:endParaRPr/>
          </a:p>
        </p:txBody>
      </p:sp>
      <p:sp>
        <p:nvSpPr>
          <p:cNvPr id="235" name="Google Shape;235;p10"/>
          <p:cNvSpPr/>
          <p:nvPr/>
        </p:nvSpPr>
        <p:spPr>
          <a:xfrm>
            <a:off x="4650889" y="6088284"/>
            <a:ext cx="3505200" cy="8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Google Shape;236;p10"/>
          <p:cNvSpPr txBox="1">
            <a:spLocks noGrp="1"/>
          </p:cNvSpPr>
          <p:nvPr>
            <p:ph type="ftr" idx="11"/>
          </p:nvPr>
        </p:nvSpPr>
        <p:spPr>
          <a:xfrm>
            <a:off x="4641448" y="5724835"/>
            <a:ext cx="3493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0"/>
          <p:cNvSpPr txBox="1">
            <a:spLocks noGrp="1"/>
          </p:cNvSpPr>
          <p:nvPr>
            <p:ph type="title"/>
          </p:nvPr>
        </p:nvSpPr>
        <p:spPr>
          <a:xfrm>
            <a:off x="4739833" y="2657434"/>
            <a:ext cx="3304500" cy="14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Gothic"/>
              <a:buNone/>
              <a:defRPr sz="28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0"/>
          <p:cNvSpPr txBox="1">
            <a:spLocks noGrp="1"/>
          </p:cNvSpPr>
          <p:nvPr>
            <p:ph type="body" idx="2"/>
          </p:nvPr>
        </p:nvSpPr>
        <p:spPr>
          <a:xfrm>
            <a:off x="4736592" y="4136994"/>
            <a:ext cx="3298800" cy="15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spcBef>
                <a:spcPts val="320"/>
              </a:spcBef>
              <a:spcAft>
                <a:spcPts val="0"/>
              </a:spcAft>
              <a:buSzPts val="1216"/>
              <a:buNone/>
              <a:defRPr sz="1600">
                <a:solidFill>
                  <a:srgbClr val="424242"/>
                </a:solidFill>
              </a:defRPr>
            </a:lvl1pPr>
            <a:lvl2pPr marL="914400" lvl="1" indent="-228600" algn="l" rtl="0">
              <a:spcBef>
                <a:spcPts val="240"/>
              </a:spcBef>
              <a:spcAft>
                <a:spcPts val="0"/>
              </a:spcAft>
              <a:buSzPts val="912"/>
              <a:buNone/>
              <a:defRPr sz="1200"/>
            </a:lvl2pPr>
            <a:lvl3pPr marL="1371600" lvl="2" indent="-228600" algn="l" rtl="0">
              <a:spcBef>
                <a:spcPts val="200"/>
              </a:spcBef>
              <a:spcAft>
                <a:spcPts val="0"/>
              </a:spcAft>
              <a:buSzPts val="760"/>
              <a:buNone/>
              <a:defRPr sz="1000"/>
            </a:lvl3pPr>
            <a:lvl4pPr marL="1828800" lvl="3" indent="-228600" algn="l" rtl="0">
              <a:spcBef>
                <a:spcPts val="180"/>
              </a:spcBef>
              <a:spcAft>
                <a:spcPts val="0"/>
              </a:spcAft>
              <a:buSzPts val="684"/>
              <a:buNone/>
              <a:defRPr sz="900"/>
            </a:lvl4pPr>
            <a:lvl5pPr marL="2286000" lvl="4" indent="-228600" algn="l" rtl="0">
              <a:spcBef>
                <a:spcPts val="180"/>
              </a:spcBef>
              <a:spcAft>
                <a:spcPts val="0"/>
              </a:spcAft>
              <a:buSzPts val="684"/>
              <a:buNone/>
              <a:defRPr sz="900"/>
            </a:lvl5pPr>
            <a:lvl6pPr marL="2743200" lvl="5" indent="-228600" algn="l" rtl="0">
              <a:spcBef>
                <a:spcPts val="180"/>
              </a:spcBef>
              <a:spcAft>
                <a:spcPts val="0"/>
              </a:spcAft>
              <a:buSzPts val="684"/>
              <a:buNone/>
              <a:defRPr sz="900"/>
            </a:lvl6pPr>
            <a:lvl7pPr marL="3200400" lvl="6" indent="-228600" algn="l" rtl="0">
              <a:spcBef>
                <a:spcPts val="180"/>
              </a:spcBef>
              <a:spcAft>
                <a:spcPts val="0"/>
              </a:spcAft>
              <a:buSzPts val="684"/>
              <a:buNone/>
              <a:defRPr sz="900"/>
            </a:lvl7pPr>
            <a:lvl8pPr marL="3657600" lvl="7" indent="-228600" algn="l" rtl="0">
              <a:spcBef>
                <a:spcPts val="180"/>
              </a:spcBef>
              <a:spcAft>
                <a:spcPts val="0"/>
              </a:spcAft>
              <a:buSzPts val="684"/>
              <a:buNone/>
              <a:defRPr sz="900"/>
            </a:lvl8pPr>
            <a:lvl9pPr marL="4114800" lvl="8" indent="-228600" algn="l" rtl="0">
              <a:spcBef>
                <a:spcPts val="180"/>
              </a:spcBef>
              <a:spcAft>
                <a:spcPts val="0"/>
              </a:spcAft>
              <a:buSzPts val="684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1F15E"/>
            </a:gs>
            <a:gs pos="62000">
              <a:srgbClr val="90BA3F"/>
            </a:gs>
            <a:gs pos="100000">
              <a:srgbClr val="7FA03E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567355" y="0"/>
            <a:ext cx="10457378" cy="7116923"/>
            <a:chOff x="-644959" y="0"/>
            <a:chExt cx="10457378" cy="7116923"/>
          </a:xfrm>
        </p:grpSpPr>
        <p:grpSp>
          <p:nvGrpSpPr>
            <p:cNvPr id="7" name="Google Shape;7;p1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8" name="Google Shape;8;p1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9" name="Google Shape;9;p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0" name="Google Shape;10;p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1" name="Google Shape;11;p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grpSp>
            <p:nvGrpSpPr>
              <p:cNvPr id="12" name="Google Shape;12;p1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3" name="Google Shape;13;p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4" name="Google Shape;14;p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5" name="Google Shape;15;p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grpSp>
            <p:nvGrpSpPr>
              <p:cNvPr id="16" name="Google Shape;16;p1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7" name="Google Shape;17;p1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8" name="Google Shape;18;p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9" name="Google Shape;19;p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lt1">
                    <a:alpha val="9800"/>
                  </a:scheme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sp>
            <p:nvSpPr>
              <p:cNvPr id="20" name="Google Shape;20;p1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" name="Google Shape;21;p1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" name="Google Shape;22;p1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lt1">
                  <a:alpha val="98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23" name="Google Shape;23;p1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/>
              <a:ahLst/>
              <a:cxnLst/>
              <a:rect l="l" t="t" r="r" b="b"/>
              <a:pathLst>
                <a:path w="9144000" h="1175655" extrusionOk="0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/>
              <a:ahLst/>
              <a:cxnLst/>
              <a:rect l="l" t="t" r="r" b="b"/>
              <a:pathLst>
                <a:path w="9144000" h="890650" extrusionOk="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/>
              <a:ahLst/>
              <a:cxnLst/>
              <a:rect l="l" t="t" r="r" b="b"/>
              <a:pathLst>
                <a:path w="3004457" h="1211283" extrusionOk="0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/>
              <a:ahLst/>
              <a:cxnLst/>
              <a:rect l="l" t="t" r="r" b="b"/>
              <a:pathLst>
                <a:path w="9144000" h="1478478" extrusionOk="0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/>
              <a:ahLst/>
              <a:cxnLst/>
              <a:rect l="l" t="t" r="r" b="b"/>
              <a:pathLst>
                <a:path w="6982691" h="1719942" extrusionOk="0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noFill/>
            <a:ln w="9525" cap="flat" cmpd="sng">
              <a:solidFill>
                <a:schemeClr val="lt1">
                  <a:alpha val="2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 rot="1799950">
              <a:off x="2996127" y="2859222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980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 rot="1799950">
              <a:off x="3720027" y="412604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 rot="1799950">
              <a:off x="3729553" y="1592397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6669"/>
              </a:schemeClr>
            </a:solidFill>
            <a:ln w="12700" cap="flat" cmpd="sng">
              <a:solidFill>
                <a:schemeClr val="lt1">
                  <a:alpha val="784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 rot="1799950">
              <a:off x="2977077" y="325573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3920"/>
              </a:schemeClr>
            </a:solidFill>
            <a:ln w="12700" cap="flat" cmpd="sng">
              <a:solidFill>
                <a:schemeClr val="lt1">
                  <a:alpha val="784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 rot="1799950">
              <a:off x="4462976" y="538334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588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 rot="1801764">
              <a:off x="-382491" y="4201432"/>
              <a:ext cx="1260379" cy="1387003"/>
            </a:xfrm>
            <a:custGeom>
              <a:avLst/>
              <a:gdLst/>
              <a:ahLst/>
              <a:cxnLst/>
              <a:rect l="l" t="t" r="r" b="b"/>
              <a:pathLst>
                <a:path w="1261499" h="1388236" extrusionOk="0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 rot="1799950">
              <a:off x="24327" y="540239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 rot="1799950">
              <a:off x="52903" y="284969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6669"/>
              </a:schemeClr>
            </a:solidFill>
            <a:ln w="12700" cap="flat" cmpd="sng">
              <a:solidFill>
                <a:schemeClr val="lt1">
                  <a:alpha val="784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 rot="1799950">
              <a:off x="776802" y="4126047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 rot="1799950">
              <a:off x="1510227" y="5411923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 rot="1799950">
              <a:off x="1529278" y="2859222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6669"/>
              </a:schemeClr>
            </a:solidFill>
            <a:ln w="12700" cap="flat" cmpd="sng">
              <a:solidFill>
                <a:schemeClr val="lt1">
                  <a:alpha val="784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 rot="1799950">
              <a:off x="795852" y="1563823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 rot="1799950">
              <a:off x="6806128" y="414509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980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 rot="1799950">
              <a:off x="7549078" y="542144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 rot="1799950">
              <a:off x="7549079" y="2868748"/>
              <a:ext cx="1601441" cy="1388149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lt1">
                <a:alpha val="6669"/>
              </a:schemeClr>
            </a:solidFill>
            <a:ln w="12700" cap="flat" cmpd="sng">
              <a:solidFill>
                <a:schemeClr val="lt1">
                  <a:alpha val="784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 rot="1801764">
              <a:off x="8306436" y="4055534"/>
              <a:ext cx="1242303" cy="1387003"/>
            </a:xfrm>
            <a:custGeom>
              <a:avLst/>
              <a:gdLst/>
              <a:ahLst/>
              <a:cxnLst/>
              <a:rect l="l" t="t" r="r" b="b"/>
              <a:pathLst>
                <a:path w="1243407" h="1388236" extrusionOk="0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lt1">
                <a:alpha val="392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 rot="1801764">
              <a:off x="8306686" y="1511428"/>
              <a:ext cx="1240768" cy="1387589"/>
            </a:xfrm>
            <a:custGeom>
              <a:avLst/>
              <a:gdLst/>
              <a:ahLst/>
              <a:cxnLst/>
              <a:rect l="l" t="t" r="r" b="b"/>
              <a:pathLst>
                <a:path w="1241871" h="1388822" extrusionOk="0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 w="12700" cap="flat" cmpd="sng">
              <a:solidFill>
                <a:schemeClr val="lt1">
                  <a:alpha val="1176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5" name="Google Shape;45;p1"/>
          <p:cNvSpPr/>
          <p:nvPr/>
        </p:nvSpPr>
        <p:spPr>
          <a:xfrm>
            <a:off x="457200" y="333487"/>
            <a:ext cx="8229600" cy="6185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1"/>
          <p:cNvSpPr/>
          <p:nvPr/>
        </p:nvSpPr>
        <p:spPr>
          <a:xfrm>
            <a:off x="4561242" y="-21511"/>
            <a:ext cx="3679200" cy="699300"/>
          </a:xfrm>
          <a:prstGeom prst="rect">
            <a:avLst/>
          </a:prstGeom>
          <a:solidFill>
            <a:srgbClr val="F5F5F5"/>
          </a:solidFill>
          <a:ln w="15875" cap="flat" cmpd="sng">
            <a:solidFill>
              <a:srgbClr val="74A5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" name="Google Shape;47;p1"/>
          <p:cNvSpPr/>
          <p:nvPr/>
        </p:nvSpPr>
        <p:spPr>
          <a:xfrm>
            <a:off x="4649096" y="-21510"/>
            <a:ext cx="3505200" cy="6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Google Shape;48;p1"/>
          <p:cNvSpPr txBox="1">
            <a:spLocks noGrp="1"/>
          </p:cNvSpPr>
          <p:nvPr>
            <p:ph type="title"/>
          </p:nvPr>
        </p:nvSpPr>
        <p:spPr>
          <a:xfrm>
            <a:off x="1043490" y="1027664"/>
            <a:ext cx="702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"/>
          <p:cNvSpPr txBox="1">
            <a:spLocks noGrp="1"/>
          </p:cNvSpPr>
          <p:nvPr>
            <p:ph type="body" idx="1"/>
          </p:nvPr>
        </p:nvSpPr>
        <p:spPr>
          <a:xfrm>
            <a:off x="1043492" y="2323652"/>
            <a:ext cx="6777300" cy="3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44424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824"/>
              <a:buFont typeface="Noto Sans Symbols"/>
              <a:buChar char="○"/>
              <a:defRPr sz="2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4772" algn="l" rtl="0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1672"/>
              <a:buFont typeface="Noto Sans Symbols"/>
              <a:buChar char="○"/>
              <a:defRPr sz="2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5119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20"/>
              <a:buFont typeface="Noto Sans Symbols"/>
              <a:buChar char="○"/>
              <a:defRPr sz="20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15467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368"/>
              <a:buFont typeface="Noto Sans Symbols"/>
              <a:buChar char="○"/>
              <a:defRPr sz="18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5816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216"/>
              <a:buFont typeface="Noto Sans Symbols"/>
              <a:buChar char="○"/>
              <a:defRPr sz="16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6164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64"/>
              <a:buFont typeface="Noto Sans Symbols"/>
              <a:buChar char="○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6164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64"/>
              <a:buFont typeface="Noto Sans Symbols"/>
              <a:buChar char="○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6164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64"/>
              <a:buFont typeface="Noto Sans Symbols"/>
              <a:buChar char="○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6164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064"/>
              <a:buFont typeface="Noto Sans Symbols"/>
              <a:buChar char="○"/>
              <a:defRPr sz="14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0" name="Google Shape;50;p1"/>
          <p:cNvSpPr txBox="1">
            <a:spLocks noGrp="1"/>
          </p:cNvSpPr>
          <p:nvPr>
            <p:ph type="dt" idx="10"/>
          </p:nvPr>
        </p:nvSpPr>
        <p:spPr>
          <a:xfrm>
            <a:off x="5997388" y="224492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" name="Google Shape;51;p1"/>
          <p:cNvSpPr txBox="1">
            <a:spLocks noGrp="1"/>
          </p:cNvSpPr>
          <p:nvPr>
            <p:ph type="ftr" idx="11"/>
          </p:nvPr>
        </p:nvSpPr>
        <p:spPr>
          <a:xfrm>
            <a:off x="4641448" y="5852160"/>
            <a:ext cx="3502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2" name="Google Shape;52;p1"/>
          <p:cNvSpPr txBox="1">
            <a:spLocks noGrp="1"/>
          </p:cNvSpPr>
          <p:nvPr>
            <p:ph type="sldNum" idx="12"/>
          </p:nvPr>
        </p:nvSpPr>
        <p:spPr>
          <a:xfrm>
            <a:off x="4649096" y="224491"/>
            <a:ext cx="1332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manoj.kumar3772#!/vizhome/Analysis-on-Olympic-data/Variationofparticipation?publish=y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"/>
          <p:cNvSpPr txBox="1">
            <a:spLocks noGrp="1"/>
          </p:cNvSpPr>
          <p:nvPr>
            <p:ph type="ctrTitle"/>
          </p:nvPr>
        </p:nvSpPr>
        <p:spPr>
          <a:xfrm>
            <a:off x="4679450" y="3196450"/>
            <a:ext cx="37230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40"/>
              <a:buFont typeface="Century Gothic"/>
              <a:buNone/>
            </a:pPr>
            <a:r>
              <a:rPr lang="en-US" sz="3240" b="1">
                <a:solidFill>
                  <a:srgbClr val="74A50F"/>
                </a:solidFill>
              </a:rPr>
              <a:t>Analysis of Olympic History of Athletes and Results</a:t>
            </a:r>
            <a:endParaRPr sz="3240">
              <a:solidFill>
                <a:srgbClr val="74A50F"/>
              </a:solidFill>
            </a:endParaRPr>
          </a:p>
        </p:txBody>
      </p:sp>
      <p:sp>
        <p:nvSpPr>
          <p:cNvPr id="256" name="Google Shape;256;p13"/>
          <p:cNvSpPr txBox="1">
            <a:spLocks noGrp="1"/>
          </p:cNvSpPr>
          <p:nvPr>
            <p:ph type="subTitle" idx="1"/>
          </p:nvPr>
        </p:nvSpPr>
        <p:spPr>
          <a:xfrm>
            <a:off x="4741775" y="4765850"/>
            <a:ext cx="3495000" cy="15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68"/>
              <a:buNone/>
            </a:pPr>
            <a:r>
              <a:rPr lang="en-US" b="1"/>
              <a:t>Participants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1"/>
              <a:t>Manoj Kumar Mukka,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1"/>
              <a:t>Sai Kishore Reddy Tangella,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1"/>
              <a:t>Nilesh Narayan Patil.</a:t>
            </a:r>
            <a:endParaRPr/>
          </a:p>
        </p:txBody>
      </p:sp>
      <p:pic>
        <p:nvPicPr>
          <p:cNvPr id="257" name="Google Shape;257;p13" descr="C:\Users\Rinku\Desktop\presentation\101707-eight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" y="173182"/>
            <a:ext cx="3872345" cy="2874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1">
            <a:hlinkClick r:id="" action="ppaction://media"/>
            <a:extLst>
              <a:ext uri="{FF2B5EF4-FFF2-40B4-BE49-F238E27FC236}">
                <a16:creationId xmlns:a16="http://schemas.microsoft.com/office/drawing/2014/main" id="{096DCAB5-A557-E347-83A1-DD5A7890BE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5600" y="30226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"/>
          <p:cNvSpPr txBox="1">
            <a:spLocks noGrp="1"/>
          </p:cNvSpPr>
          <p:nvPr>
            <p:ph type="title"/>
          </p:nvPr>
        </p:nvSpPr>
        <p:spPr>
          <a:xfrm>
            <a:off x="1073238" y="685800"/>
            <a:ext cx="702474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entury Gothic"/>
              <a:buNone/>
            </a:pPr>
            <a:r>
              <a:rPr lang="en-US" sz="3600" b="1"/>
              <a:t>Data Analysis Based on the Weight and Height</a:t>
            </a:r>
            <a:endParaRPr sz="3600"/>
          </a:p>
        </p:txBody>
      </p:sp>
      <p:sp>
        <p:nvSpPr>
          <p:cNvPr id="311" name="Google Shape;311;p21"/>
          <p:cNvSpPr txBox="1"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74319" algn="l" rtl="0">
              <a:spcBef>
                <a:spcPts val="0"/>
              </a:spcBef>
              <a:spcAft>
                <a:spcPts val="0"/>
              </a:spcAft>
              <a:buSzPts val="1824"/>
              <a:buChar char="○"/>
            </a:pPr>
            <a:r>
              <a:rPr lang="en-US" b="1"/>
              <a:t>Athletes Height Data Analysis</a:t>
            </a:r>
            <a:endParaRPr/>
          </a:p>
          <a:p>
            <a:pPr marL="342900" lvl="0" indent="-158496" algn="l" rtl="0">
              <a:spcBef>
                <a:spcPts val="480"/>
              </a:spcBef>
              <a:spcAft>
                <a:spcPts val="0"/>
              </a:spcAft>
              <a:buSzPts val="1824"/>
              <a:buNone/>
            </a:pPr>
            <a:endParaRPr/>
          </a:p>
        </p:txBody>
      </p:sp>
      <p:pic>
        <p:nvPicPr>
          <p:cNvPr id="312" name="Google Shape;31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1828800"/>
            <a:ext cx="6858000" cy="4398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2"/>
          <p:cNvSpPr txBox="1">
            <a:spLocks noGrp="1"/>
          </p:cNvSpPr>
          <p:nvPr>
            <p:ph type="title"/>
          </p:nvPr>
        </p:nvSpPr>
        <p:spPr>
          <a:xfrm>
            <a:off x="1066800" y="762000"/>
            <a:ext cx="702474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entury Gothic"/>
              <a:buNone/>
            </a:pPr>
            <a:r>
              <a:rPr lang="en-US" sz="3600"/>
              <a:t>Data Analysis on Gymnastic Game in Olympics </a:t>
            </a:r>
            <a:endParaRPr/>
          </a:p>
        </p:txBody>
      </p:sp>
      <p:sp>
        <p:nvSpPr>
          <p:cNvPr id="318" name="Google Shape;318;p22"/>
          <p:cNvSpPr txBox="1">
            <a:spLocks noGrp="1"/>
          </p:cNvSpPr>
          <p:nvPr>
            <p:ph type="body" idx="1"/>
          </p:nvPr>
        </p:nvSpPr>
        <p:spPr>
          <a:xfrm>
            <a:off x="1066800" y="2057400"/>
            <a:ext cx="6777317" cy="350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74319" algn="l" rtl="0">
              <a:spcBef>
                <a:spcPts val="0"/>
              </a:spcBef>
              <a:spcAft>
                <a:spcPts val="0"/>
              </a:spcAft>
              <a:buSzPts val="1824"/>
              <a:buChar char="○"/>
            </a:pPr>
            <a:r>
              <a:rPr lang="en-US"/>
              <a:t>Average Weight of Gymnastics won medals</a:t>
            </a:r>
            <a:endParaRPr/>
          </a:p>
          <a:p>
            <a:pPr marL="342900" lvl="0" indent="-158496" algn="l" rtl="0">
              <a:spcBef>
                <a:spcPts val="480"/>
              </a:spcBef>
              <a:spcAft>
                <a:spcPts val="0"/>
              </a:spcAft>
              <a:buSzPts val="1824"/>
              <a:buNone/>
            </a:pPr>
            <a:endParaRPr/>
          </a:p>
        </p:txBody>
      </p:sp>
      <p:pic>
        <p:nvPicPr>
          <p:cNvPr id="319" name="Google Shape;31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2895600"/>
            <a:ext cx="4838700" cy="3122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"/>
          <p:cNvSpPr txBox="1"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entury Gothic"/>
              <a:buNone/>
            </a:pPr>
            <a:r>
              <a:rPr lang="en-US" sz="3600"/>
              <a:t>Data Analysis on Skiing Game in Olympics</a:t>
            </a:r>
            <a:endParaRPr/>
          </a:p>
        </p:txBody>
      </p:sp>
      <p:sp>
        <p:nvSpPr>
          <p:cNvPr id="325" name="Google Shape;325;p23"/>
          <p:cNvSpPr txBox="1">
            <a:spLocks noGrp="1"/>
          </p:cNvSpPr>
          <p:nvPr>
            <p:ph type="body" idx="1"/>
          </p:nvPr>
        </p:nvSpPr>
        <p:spPr>
          <a:xfrm>
            <a:off x="838200" y="2209800"/>
            <a:ext cx="37338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24"/>
              <a:buNone/>
            </a:pPr>
            <a:r>
              <a:rPr lang="en-US" b="0"/>
              <a:t>Average Weight of Skiing won medal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1824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1824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1824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1824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1824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1824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1824"/>
              <a:buNone/>
            </a:pPr>
            <a:endParaRPr/>
          </a:p>
        </p:txBody>
      </p:sp>
      <p:sp>
        <p:nvSpPr>
          <p:cNvPr id="326" name="Google Shape;326;p23"/>
          <p:cNvSpPr txBox="1">
            <a:spLocks noGrp="1"/>
          </p:cNvSpPr>
          <p:nvPr>
            <p:ph type="body" idx="3"/>
          </p:nvPr>
        </p:nvSpPr>
        <p:spPr>
          <a:xfrm>
            <a:off x="4908405" y="2133600"/>
            <a:ext cx="3581399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24"/>
              <a:buNone/>
            </a:pPr>
            <a:r>
              <a:rPr lang="en-US" b="0"/>
              <a:t>Average Height of Skiing won medal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1824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1824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1824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1824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1824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1824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1824"/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1824"/>
              <a:buNone/>
            </a:pPr>
            <a:endParaRPr/>
          </a:p>
        </p:txBody>
      </p:sp>
      <p:pic>
        <p:nvPicPr>
          <p:cNvPr id="327" name="Google Shape;32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1243" y="3324225"/>
            <a:ext cx="3895725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" y="3429000"/>
            <a:ext cx="3857625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762001"/>
            <a:ext cx="8805331" cy="495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5"/>
          <p:cNvSpPr txBox="1">
            <a:spLocks noGrp="1"/>
          </p:cNvSpPr>
          <p:nvPr>
            <p:ph type="title"/>
          </p:nvPr>
        </p:nvSpPr>
        <p:spPr>
          <a:xfrm>
            <a:off x="609600" y="685800"/>
            <a:ext cx="7458634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entury Gothic"/>
              <a:buNone/>
            </a:pPr>
            <a:r>
              <a:rPr lang="en-US" sz="2400"/>
              <a:t>Data Analysis on Average Weight, Height and Age of winning athletes. </a:t>
            </a:r>
            <a:endParaRPr/>
          </a:p>
        </p:txBody>
      </p:sp>
      <p:sp>
        <p:nvSpPr>
          <p:cNvPr id="339" name="Google Shape;339;p25"/>
          <p:cNvSpPr txBox="1">
            <a:spLocks noGrp="1"/>
          </p:cNvSpPr>
          <p:nvPr>
            <p:ph type="body" idx="1"/>
          </p:nvPr>
        </p:nvSpPr>
        <p:spPr>
          <a:xfrm>
            <a:off x="533400" y="1676400"/>
            <a:ext cx="8153400" cy="472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824"/>
              <a:buChar char="○"/>
            </a:pPr>
            <a:r>
              <a:rPr lang="en-US" sz="2400"/>
              <a:t>The average weight seen decreasing for the sports gymnastics and basketball while it is increasing for skiing this is because skiing need more weight for speed.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1824"/>
              <a:buChar char="○"/>
            </a:pPr>
            <a:r>
              <a:rPr lang="en-US"/>
              <a:t>Similarly the average height seen decreasing for gymnastics and increasing for skiing, this is because gymnastics need stability which can be achieved by having less height. 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1824"/>
              <a:buChar char="○"/>
            </a:pPr>
            <a:r>
              <a:rPr lang="en-US" sz="2400"/>
              <a:t>The </a:t>
            </a:r>
            <a:r>
              <a:rPr lang="en-US"/>
              <a:t>age pattern can be little unjudged because people may become more experienced by time can also become weak by age.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00" y="1305975"/>
            <a:ext cx="8197850" cy="52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26"/>
          <p:cNvSpPr txBox="1"/>
          <p:nvPr/>
        </p:nvSpPr>
        <p:spPr>
          <a:xfrm>
            <a:off x="469900" y="846675"/>
            <a:ext cx="70761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93C47D"/>
                </a:solidFill>
              </a:rPr>
              <a:t>Number of Medals won by different countries</a:t>
            </a:r>
            <a:endParaRPr sz="2400" b="1">
              <a:solidFill>
                <a:srgbClr val="93C47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13" y="904600"/>
            <a:ext cx="8011573" cy="539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50" y="1068925"/>
            <a:ext cx="8076277" cy="499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75" y="897650"/>
            <a:ext cx="7996749" cy="506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75" y="872863"/>
            <a:ext cx="7954449" cy="511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"/>
          <p:cNvSpPr txBox="1"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entury Gothic"/>
              <a:buNone/>
            </a:pPr>
            <a:r>
              <a:rPr lang="en-US" sz="3600"/>
              <a:t>Overview of Athlete Event Data	</a:t>
            </a:r>
            <a:endParaRPr/>
          </a:p>
        </p:txBody>
      </p:sp>
      <p:sp>
        <p:nvSpPr>
          <p:cNvPr id="263" name="Google Shape;263;p14"/>
          <p:cNvSpPr txBox="1">
            <a:spLocks noGrp="1"/>
          </p:cNvSpPr>
          <p:nvPr>
            <p:ph type="body" idx="1"/>
          </p:nvPr>
        </p:nvSpPr>
        <p:spPr>
          <a:xfrm>
            <a:off x="685799" y="2133600"/>
            <a:ext cx="7696201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74319" algn="l" rtl="0">
              <a:spcBef>
                <a:spcPts val="0"/>
              </a:spcBef>
              <a:spcAft>
                <a:spcPts val="0"/>
              </a:spcAft>
              <a:buSzPts val="1824"/>
              <a:buChar char="○"/>
            </a:pPr>
            <a:r>
              <a:rPr lang="en-US"/>
              <a:t>Below Dataset  represents the summary of athlete data.</a:t>
            </a:r>
            <a:endParaRPr/>
          </a:p>
        </p:txBody>
      </p:sp>
      <p:pic>
        <p:nvPicPr>
          <p:cNvPr id="264" name="Google Shape;26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0600" y="3048000"/>
            <a:ext cx="7086601" cy="3184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2">
            <a:hlinkClick r:id="" action="ppaction://media"/>
            <a:extLst>
              <a:ext uri="{FF2B5EF4-FFF2-40B4-BE49-F238E27FC236}">
                <a16:creationId xmlns:a16="http://schemas.microsoft.com/office/drawing/2014/main" id="{E411B4DF-FA3E-1740-B3A8-A449D73916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5600" y="30226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25" y="977900"/>
            <a:ext cx="8028526" cy="504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872050"/>
            <a:ext cx="7979824" cy="545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814925"/>
            <a:ext cx="7990424" cy="509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4"/>
          <p:cNvPicPr preferRelativeResize="0"/>
          <p:nvPr/>
        </p:nvPicPr>
        <p:blipFill rotWithShape="1">
          <a:blip r:embed="rId3">
            <a:alphaModFix/>
          </a:blip>
          <a:srcRect t="-3269" b="3269"/>
          <a:stretch/>
        </p:blipFill>
        <p:spPr>
          <a:xfrm>
            <a:off x="592662" y="787425"/>
            <a:ext cx="7958673" cy="5185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903825"/>
            <a:ext cx="8210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857250"/>
            <a:ext cx="8191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7"/>
          <p:cNvSpPr txBox="1">
            <a:spLocks noGrp="1"/>
          </p:cNvSpPr>
          <p:nvPr>
            <p:ph type="title"/>
          </p:nvPr>
        </p:nvSpPr>
        <p:spPr>
          <a:xfrm>
            <a:off x="889000" y="751427"/>
            <a:ext cx="7179300" cy="4764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Variation of Participants over years</a:t>
            </a:r>
            <a:endParaRPr sz="2400"/>
          </a:p>
        </p:txBody>
      </p:sp>
      <p:sp>
        <p:nvSpPr>
          <p:cNvPr id="401" name="Google Shape;401;p37"/>
          <p:cNvSpPr txBox="1">
            <a:spLocks noGrp="1"/>
          </p:cNvSpPr>
          <p:nvPr>
            <p:ph type="body" idx="1"/>
          </p:nvPr>
        </p:nvSpPr>
        <p:spPr>
          <a:xfrm>
            <a:off x="1043500" y="1439325"/>
            <a:ext cx="6777300" cy="439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https://public.tableau.com/profile/manoj.kumar3772#!/vizhome/Analysis-on-Olympic-data/Variationofparticipation?publish=yes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Please navigate to this link and you can see a story of how number athletes participating over years created using Tableau.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8"/>
          <p:cNvSpPr txBox="1"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Century Gothic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407" name="Google Shape;407;p38"/>
          <p:cNvSpPr txBox="1"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74319" algn="l" rtl="0">
              <a:spcBef>
                <a:spcPts val="0"/>
              </a:spcBef>
              <a:spcAft>
                <a:spcPts val="0"/>
              </a:spcAft>
              <a:buSzPts val="1824"/>
              <a:buChar char="○"/>
            </a:pPr>
            <a:r>
              <a:rPr lang="en-US"/>
              <a:t>This dataset provides an opportunity to know about how the Olympics have evolved over time, including participation and performance of athletes , different nations, different sports and events.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5A16-6805-2645-8069-B3E8D3C6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Tools: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2F72BC-9422-1640-8FB9-DEFFEAF3C0E0}"/>
              </a:ext>
            </a:extLst>
          </p:cNvPr>
          <p:cNvGraphicFramePr>
            <a:graphicFrameLocks noGrp="1"/>
          </p:cNvGraphicFramePr>
          <p:nvPr/>
        </p:nvGraphicFramePr>
        <p:xfrm>
          <a:off x="1464469" y="2732087"/>
          <a:ext cx="5934075" cy="2692400"/>
        </p:xfrm>
        <a:graphic>
          <a:graphicData uri="http://schemas.openxmlformats.org/drawingml/2006/table">
            <a:tbl>
              <a:tblPr/>
              <a:tblGrid>
                <a:gridCol w="1971675">
                  <a:extLst>
                    <a:ext uri="{9D8B030D-6E8A-4147-A177-3AD203B41FA5}">
                      <a16:colId xmlns:a16="http://schemas.microsoft.com/office/drawing/2014/main" val="376983029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3669535409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152096365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Tool</a:t>
                      </a:r>
                      <a:endParaRPr lang="en-US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Purpose</a:t>
                      </a:r>
                      <a:endParaRPr lang="en-US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Libraries</a:t>
                      </a:r>
                      <a:endParaRPr lang="en-US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0274601"/>
                  </a:ext>
                </a:extLst>
              </a:tr>
              <a:tr h="6985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Python</a:t>
                      </a:r>
                      <a:endParaRPr lang="en-US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 import, analyze and generate graphs from the data</a:t>
                      </a:r>
                      <a:endParaRPr lang="en-US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Pandas, NumPy, Matplotlib, seaborn</a:t>
                      </a:r>
                      <a:endParaRPr lang="en-US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26248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Excel</a:t>
                      </a:r>
                      <a:endParaRPr lang="en-US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Quick Data View</a:t>
                      </a:r>
                      <a:endParaRPr lang="en-US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24282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Jupyter Notebook</a:t>
                      </a:r>
                      <a:endParaRPr lang="en-US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 generate documentation</a:t>
                      </a:r>
                      <a:endParaRPr lang="en-US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>
                          <a:effectLst/>
                        </a:rPr>
                      </a:br>
                      <a:endParaRPr lang="en-US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6854211"/>
                  </a:ext>
                </a:extLst>
              </a:tr>
              <a:tr h="6985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Tableau</a:t>
                      </a:r>
                      <a:endParaRPr lang="en-US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 import, analyze and generate graphs from the data</a:t>
                      </a:r>
                      <a:endParaRPr lang="en-US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58504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ABF55BA-94BE-7D47-8079-D3991053CE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407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"/>
          <p:cNvSpPr txBox="1">
            <a:spLocks noGrp="1"/>
          </p:cNvSpPr>
          <p:nvPr>
            <p:ph type="title"/>
          </p:nvPr>
        </p:nvSpPr>
        <p:spPr>
          <a:xfrm>
            <a:off x="1059625" y="643925"/>
            <a:ext cx="7024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entury Gothic"/>
              <a:buNone/>
            </a:pPr>
            <a:r>
              <a:rPr lang="en-US" sz="3600"/>
              <a:t>Data Analysis based on Gender and Age</a:t>
            </a:r>
            <a:endParaRPr/>
          </a:p>
        </p:txBody>
      </p:sp>
      <p:pic>
        <p:nvPicPr>
          <p:cNvPr id="270" name="Google Shape;270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886625" y="1786925"/>
            <a:ext cx="3749700" cy="38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5"/>
          <p:cNvSpPr txBox="1">
            <a:spLocks noGrp="1"/>
          </p:cNvSpPr>
          <p:nvPr>
            <p:ph type="body" idx="2"/>
          </p:nvPr>
        </p:nvSpPr>
        <p:spPr>
          <a:xfrm>
            <a:off x="762000" y="13716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177800" algn="l" rtl="0">
              <a:spcBef>
                <a:spcPts val="0"/>
              </a:spcBef>
              <a:spcAft>
                <a:spcPts val="0"/>
              </a:spcAft>
              <a:buSzPts val="1520"/>
              <a:buNone/>
            </a:pPr>
            <a:endParaRPr sz="2000" dirty="0"/>
          </a:p>
          <a:p>
            <a:pPr marL="342900" lvl="0" indent="-177800" algn="l" rtl="0">
              <a:spcBef>
                <a:spcPts val="400"/>
              </a:spcBef>
              <a:spcAft>
                <a:spcPts val="0"/>
              </a:spcAft>
              <a:buSzPts val="1520"/>
              <a:buNone/>
            </a:pPr>
            <a:endParaRPr sz="2000" dirty="0"/>
          </a:p>
          <a:p>
            <a:pPr marL="342900" lvl="0" indent="-274320" algn="l" rtl="0">
              <a:spcBef>
                <a:spcPts val="400"/>
              </a:spcBef>
              <a:spcAft>
                <a:spcPts val="0"/>
              </a:spcAft>
              <a:buSzPts val="1520"/>
              <a:buChar char="○"/>
            </a:pPr>
            <a:r>
              <a:rPr lang="en-US" sz="2000" dirty="0"/>
              <a:t>Following Pie chart depicts sex ratio of participants.</a:t>
            </a:r>
            <a:endParaRPr dirty="0"/>
          </a:p>
          <a:p>
            <a:pPr marL="342900" lvl="0" indent="-274320" algn="l" rtl="0">
              <a:spcBef>
                <a:spcPts val="400"/>
              </a:spcBef>
              <a:spcAft>
                <a:spcPts val="0"/>
              </a:spcAft>
              <a:buSzPts val="1520"/>
              <a:buChar char="○"/>
            </a:pPr>
            <a:r>
              <a:rPr lang="en-US" sz="2000" dirty="0"/>
              <a:t>This data is between year  1896 to 2016</a:t>
            </a:r>
            <a:endParaRPr dirty="0"/>
          </a:p>
          <a:p>
            <a:pPr marL="342900" lvl="0" indent="-274320" algn="l" rtl="0">
              <a:spcBef>
                <a:spcPts val="400"/>
              </a:spcBef>
              <a:spcAft>
                <a:spcPts val="0"/>
              </a:spcAft>
              <a:buSzPts val="1520"/>
              <a:buChar char="○"/>
            </a:pPr>
            <a:r>
              <a:rPr lang="en-US" sz="2000" dirty="0"/>
              <a:t>It shows total 73% male and 27% female athletes has been participated between year 1896 to 2016.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 txBox="1"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entury Gothic"/>
              <a:buNone/>
            </a:pPr>
            <a:r>
              <a:rPr lang="en-US" sz="3600"/>
              <a:t>Athletes Winning Medals Categorized by Age</a:t>
            </a:r>
            <a:endParaRPr/>
          </a:p>
        </p:txBody>
      </p:sp>
      <p:sp>
        <p:nvSpPr>
          <p:cNvPr id="277" name="Google Shape;277;p16"/>
          <p:cNvSpPr txBox="1">
            <a:spLocks noGrp="1"/>
          </p:cNvSpPr>
          <p:nvPr>
            <p:ph type="body" idx="1"/>
          </p:nvPr>
        </p:nvSpPr>
        <p:spPr>
          <a:xfrm>
            <a:off x="1042416" y="2313432"/>
            <a:ext cx="3419856" cy="349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74319" algn="l" rtl="0">
              <a:spcBef>
                <a:spcPts val="0"/>
              </a:spcBef>
              <a:spcAft>
                <a:spcPts val="0"/>
              </a:spcAft>
              <a:buSzPts val="1687"/>
              <a:buChar char="○"/>
            </a:pPr>
            <a:r>
              <a:rPr lang="en-US" sz="2220" dirty="0"/>
              <a:t>Next graph is illustration of athletes winning medals categorized by Age</a:t>
            </a:r>
            <a:endParaRPr dirty="0"/>
          </a:p>
          <a:p>
            <a:pPr marL="342900" lvl="0" indent="-274319" algn="l" rtl="0">
              <a:spcBef>
                <a:spcPts val="444"/>
              </a:spcBef>
              <a:spcAft>
                <a:spcPts val="0"/>
              </a:spcAft>
              <a:buSzPts val="1687"/>
              <a:buChar char="○"/>
            </a:pPr>
            <a:r>
              <a:rPr lang="en-US" sz="2220" dirty="0"/>
              <a:t>Medals has categorized in gold, bronze, sliver. And Age between 10 to 70 years.</a:t>
            </a:r>
            <a:endParaRPr dirty="0"/>
          </a:p>
          <a:p>
            <a:pPr marL="0" lvl="0" indent="0" algn="l" rtl="0">
              <a:spcBef>
                <a:spcPts val="444"/>
              </a:spcBef>
              <a:spcAft>
                <a:spcPts val="0"/>
              </a:spcAft>
              <a:buSzPts val="1687"/>
              <a:buNone/>
            </a:pPr>
            <a:endParaRPr sz="2220" dirty="0"/>
          </a:p>
          <a:p>
            <a:pPr marL="342900" lvl="0" indent="-167182" algn="l" rtl="0">
              <a:spcBef>
                <a:spcPts val="444"/>
              </a:spcBef>
              <a:spcAft>
                <a:spcPts val="0"/>
              </a:spcAft>
              <a:buSzPts val="1687"/>
              <a:buNone/>
            </a:pPr>
            <a:endParaRPr sz="2220" dirty="0"/>
          </a:p>
        </p:txBody>
      </p:sp>
      <p:pic>
        <p:nvPicPr>
          <p:cNvPr id="278" name="Google Shape;278;p16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4645025" y="2613330"/>
            <a:ext cx="3419475" cy="289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lide5">
            <a:hlinkClick r:id="" action="ppaction://media"/>
            <a:extLst>
              <a:ext uri="{FF2B5EF4-FFF2-40B4-BE49-F238E27FC236}">
                <a16:creationId xmlns:a16="http://schemas.microsoft.com/office/drawing/2014/main" id="{16B00292-1A3F-A942-A8E7-E5324C93A1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5600" y="3022600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"/>
          <p:cNvSpPr txBox="1">
            <a:spLocks noGrp="1"/>
          </p:cNvSpPr>
          <p:nvPr>
            <p:ph type="title"/>
          </p:nvPr>
        </p:nvSpPr>
        <p:spPr>
          <a:xfrm>
            <a:off x="1132609" y="685800"/>
            <a:ext cx="6753113" cy="1672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entury Gothic"/>
              <a:buNone/>
            </a:pPr>
            <a:r>
              <a:rPr lang="en-US" sz="3600"/>
              <a:t>Data Analysis on Games Played by Athletes Having Age greater than 60</a:t>
            </a:r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body" idx="1"/>
          </p:nvPr>
        </p:nvSpPr>
        <p:spPr>
          <a:xfrm>
            <a:off x="1080655" y="2441987"/>
            <a:ext cx="6637467" cy="3654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520"/>
              <a:buNone/>
            </a:pPr>
            <a:r>
              <a:rPr lang="en-US">
                <a:solidFill>
                  <a:schemeClr val="dk1"/>
                </a:solidFill>
              </a:rPr>
              <a:t>As per the graph we are seeing that there were athletes who were older than 60 years and won the medals !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1520"/>
              <a:buNone/>
            </a:pPr>
            <a:r>
              <a:rPr lang="en-US">
                <a:solidFill>
                  <a:schemeClr val="dk1"/>
                </a:solidFill>
              </a:rPr>
              <a:t>Following  summary represents the games in which these senior athletes won the medals. Also it is categorized by gender.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152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152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152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SzPts val="1520"/>
              <a:buNone/>
            </a:pPr>
            <a:endParaRPr/>
          </a:p>
        </p:txBody>
      </p:sp>
      <p:pic>
        <p:nvPicPr>
          <p:cNvPr id="285" name="Google Shape;28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9200" y="4572000"/>
            <a:ext cx="6705600" cy="1028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8"/>
          <p:cNvSpPr txBox="1">
            <a:spLocks noGrp="1"/>
          </p:cNvSpPr>
          <p:nvPr>
            <p:ph type="title"/>
          </p:nvPr>
        </p:nvSpPr>
        <p:spPr>
          <a:xfrm>
            <a:off x="690583" y="762000"/>
            <a:ext cx="7577117" cy="1027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entury Gothic"/>
              <a:buNone/>
            </a:pPr>
            <a:r>
              <a:rPr lang="en-US" sz="2800"/>
              <a:t>Analysis on Youngest and Oldest Athlete in Olympics Who Won Medal</a:t>
            </a:r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body" idx="1"/>
          </p:nvPr>
        </p:nvSpPr>
        <p:spPr>
          <a:xfrm>
            <a:off x="690583" y="1828800"/>
            <a:ext cx="757711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74320" algn="l" rtl="0">
              <a:spcBef>
                <a:spcPts val="0"/>
              </a:spcBef>
              <a:spcAft>
                <a:spcPts val="0"/>
              </a:spcAft>
              <a:buSzPts val="1368"/>
              <a:buChar char="○"/>
            </a:pPr>
            <a:r>
              <a:rPr lang="en-US" sz="1800"/>
              <a:t>Following is summary  of  youngest and oldest athlete in Olympics who won medal</a:t>
            </a:r>
            <a:endParaRPr/>
          </a:p>
          <a:p>
            <a:pPr marL="342900" lvl="0" indent="-158496" algn="l" rtl="0">
              <a:spcBef>
                <a:spcPts val="480"/>
              </a:spcBef>
              <a:spcAft>
                <a:spcPts val="0"/>
              </a:spcAft>
              <a:buSzPts val="1824"/>
              <a:buNone/>
            </a:pPr>
            <a:endParaRPr/>
          </a:p>
          <a:p>
            <a:pPr marL="342900" lvl="0" indent="-158496" algn="l" rtl="0">
              <a:spcBef>
                <a:spcPts val="480"/>
              </a:spcBef>
              <a:spcAft>
                <a:spcPts val="0"/>
              </a:spcAft>
              <a:buSzPts val="1824"/>
              <a:buNone/>
            </a:pPr>
            <a:endParaRPr/>
          </a:p>
        </p:txBody>
      </p:sp>
      <p:pic>
        <p:nvPicPr>
          <p:cNvPr id="292" name="Google Shape;29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583" y="2660073"/>
            <a:ext cx="3729017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8200" y="2660073"/>
            <a:ext cx="3619500" cy="3299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25" y="793750"/>
            <a:ext cx="8053902" cy="558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"/>
          <p:cNvSpPr txBox="1">
            <a:spLocks noGrp="1"/>
          </p:cNvSpPr>
          <p:nvPr>
            <p:ph type="title"/>
          </p:nvPr>
        </p:nvSpPr>
        <p:spPr>
          <a:xfrm>
            <a:off x="1066800" y="762000"/>
            <a:ext cx="7024744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entury Gothic"/>
              <a:buNone/>
            </a:pPr>
            <a:r>
              <a:rPr lang="en-US" sz="3600" b="1"/>
              <a:t>Data Analysis Based on the Weight and Height</a:t>
            </a:r>
            <a:endParaRPr sz="3600"/>
          </a:p>
        </p:txBody>
      </p:sp>
      <p:sp>
        <p:nvSpPr>
          <p:cNvPr id="304" name="Google Shape;304;p20"/>
          <p:cNvSpPr txBox="1">
            <a:spLocks noGrp="1"/>
          </p:cNvSpPr>
          <p:nvPr>
            <p:ph type="body" idx="1"/>
          </p:nvPr>
        </p:nvSpPr>
        <p:spPr>
          <a:xfrm>
            <a:off x="1066800" y="1981200"/>
            <a:ext cx="6777317" cy="350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24"/>
              <a:buNone/>
            </a:pPr>
            <a:r>
              <a:rPr lang="en-US" b="1"/>
              <a:t>Athletes Weight Data Analysis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1824"/>
              <a:buNone/>
            </a:pPr>
            <a:endParaRPr/>
          </a:p>
        </p:txBody>
      </p:sp>
      <p:pic>
        <p:nvPicPr>
          <p:cNvPr id="305" name="Google Shape;30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2514600"/>
            <a:ext cx="5538173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ustin">
  <a:themeElements>
    <a:clrScheme name="Austin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474</Words>
  <Application>Microsoft Macintosh PowerPoint</Application>
  <PresentationFormat>On-screen Show (4:3)</PresentationFormat>
  <Paragraphs>71</Paragraphs>
  <Slides>27</Slides>
  <Notes>26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Century Gothic</vt:lpstr>
      <vt:lpstr>Noto Sans Symbols</vt:lpstr>
      <vt:lpstr>Arial</vt:lpstr>
      <vt:lpstr>Austin</vt:lpstr>
      <vt:lpstr>Analysis of Olympic History of Athletes and Results</vt:lpstr>
      <vt:lpstr>Overview of Athlete Event Data </vt:lpstr>
      <vt:lpstr>Data Analysis Tools:</vt:lpstr>
      <vt:lpstr>Data Analysis based on Gender and Age</vt:lpstr>
      <vt:lpstr>Athletes Winning Medals Categorized by Age</vt:lpstr>
      <vt:lpstr>Data Analysis on Games Played by Athletes Having Age greater than 60</vt:lpstr>
      <vt:lpstr>Analysis on Youngest and Oldest Athlete in Olympics Who Won Medal</vt:lpstr>
      <vt:lpstr>PowerPoint Presentation</vt:lpstr>
      <vt:lpstr>Data Analysis Based on the Weight and Height</vt:lpstr>
      <vt:lpstr>Data Analysis Based on the Weight and Height</vt:lpstr>
      <vt:lpstr>Data Analysis on Gymnastic Game in Olympics </vt:lpstr>
      <vt:lpstr>Data Analysis on Skiing Game in Olympics</vt:lpstr>
      <vt:lpstr>PowerPoint Presentation</vt:lpstr>
      <vt:lpstr>Data Analysis on Average Weight, Height and Age of winning athletes.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Variation of Participants over years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Olympic History of Athletes and Results</dc:title>
  <cp:lastModifiedBy>Manoj Mukka</cp:lastModifiedBy>
  <cp:revision>4</cp:revision>
  <dcterms:modified xsi:type="dcterms:W3CDTF">2019-02-28T07:27:30Z</dcterms:modified>
</cp:coreProperties>
</file>